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6" r:id="rId1"/>
    <p:sldMasterId id="2147483677" r:id="rId2"/>
  </p:sldMasterIdLst>
  <p:notesMasterIdLst>
    <p:notesMasterId r:id="rId26"/>
  </p:notesMasterIdLst>
  <p:sldIdLst>
    <p:sldId id="256" r:id="rId3"/>
    <p:sldId id="257" r:id="rId4"/>
    <p:sldId id="258" r:id="rId5"/>
    <p:sldId id="259" r:id="rId6"/>
    <p:sldId id="260" r:id="rId7"/>
    <p:sldId id="261" r:id="rId8"/>
    <p:sldId id="303" r:id="rId9"/>
    <p:sldId id="262" r:id="rId10"/>
    <p:sldId id="304" r:id="rId11"/>
    <p:sldId id="263" r:id="rId12"/>
    <p:sldId id="307" r:id="rId13"/>
    <p:sldId id="306" r:id="rId14"/>
    <p:sldId id="312" r:id="rId15"/>
    <p:sldId id="305" r:id="rId16"/>
    <p:sldId id="310" r:id="rId17"/>
    <p:sldId id="313" r:id="rId18"/>
    <p:sldId id="308" r:id="rId19"/>
    <p:sldId id="314" r:id="rId20"/>
    <p:sldId id="309" r:id="rId21"/>
    <p:sldId id="315" r:id="rId22"/>
    <p:sldId id="311" r:id="rId23"/>
    <p:sldId id="264" r:id="rId24"/>
    <p:sldId id="302" r:id="rId2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38D4A62-7D30-4FC4-B436-D368CF58E7C3}">
  <a:tblStyle styleId="{B38D4A62-7D30-4FC4-B436-D368CF58E7C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3774229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f9d68ab4d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f9d68ab4d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35766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fad8134eea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fad8134eea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05284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fad8134eea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fad8134eea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66008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fad8134eea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fad8134eea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72420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fad8134eea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fad8134eea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19149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fad8134eea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fad8134eea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87761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fad8134eea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fad8134eea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24285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fad8134eea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fad8134eea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61023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fad8134eea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fad8134eea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40122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fad8134eea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fad8134eea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30117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fad8134eea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fad8134eea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7877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f65840171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f658401715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6852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fad8134eea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fad8134eea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17499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fad8134eea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fad8134eea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5252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f63604b7c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f63604b7c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53655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5" name="Google Shape;19765;gfb17d58727_0_389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66" name="Google Shape;19766;gfb17d58727_0_389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36157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fad8134eea_0_2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fad8134eea_0_26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80636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f658401715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f658401715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18196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f658401715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f658401715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48044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f658401715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f658401715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6964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f658401715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f658401715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12426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f63248dfcf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f63248dfcf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06066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f63248dfcf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f63248dfcf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3479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26425" y="1317325"/>
            <a:ext cx="4087800" cy="16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26425" y="3090600"/>
            <a:ext cx="2966400" cy="4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Fira Code Light"/>
                <a:ea typeface="Fira Code Light"/>
                <a:cs typeface="Fira Code Light"/>
                <a:sym typeface="Fira Code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13" name="Google Shape;13;p2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" name="Google Shape;14;p2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" name="Google Shape;15;p2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16" name="Google Shape;16;p2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/>
          <p:nvPr/>
        </p:nvSpPr>
        <p:spPr>
          <a:xfrm>
            <a:off x="723675" y="1189200"/>
            <a:ext cx="2504700" cy="3414600"/>
          </a:xfrm>
          <a:prstGeom prst="roundRect">
            <a:avLst>
              <a:gd name="adj" fmla="val 6193"/>
            </a:avLst>
          </a:prstGeom>
          <a:solidFill>
            <a:srgbClr val="29283D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0"/>
          <p:cNvSpPr/>
          <p:nvPr/>
        </p:nvSpPr>
        <p:spPr>
          <a:xfrm>
            <a:off x="3319693" y="1189200"/>
            <a:ext cx="2504700" cy="3414600"/>
          </a:xfrm>
          <a:prstGeom prst="roundRect">
            <a:avLst>
              <a:gd name="adj" fmla="val 6193"/>
            </a:avLst>
          </a:prstGeom>
          <a:solidFill>
            <a:srgbClr val="29283D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0"/>
          <p:cNvSpPr/>
          <p:nvPr/>
        </p:nvSpPr>
        <p:spPr>
          <a:xfrm>
            <a:off x="5915724" y="1189200"/>
            <a:ext cx="2504700" cy="3414600"/>
          </a:xfrm>
          <a:prstGeom prst="roundRect">
            <a:avLst>
              <a:gd name="adj" fmla="val 6193"/>
            </a:avLst>
          </a:prstGeom>
          <a:solidFill>
            <a:srgbClr val="29283D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0"/>
          <p:cNvSpPr txBox="1">
            <a:spLocks noGrp="1"/>
          </p:cNvSpPr>
          <p:nvPr>
            <p:ph type="title"/>
          </p:nvPr>
        </p:nvSpPr>
        <p:spPr>
          <a:xfrm>
            <a:off x="891995" y="2553275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6" name="Google Shape;206;p20"/>
          <p:cNvSpPr txBox="1">
            <a:spLocks noGrp="1"/>
          </p:cNvSpPr>
          <p:nvPr>
            <p:ph type="subTitle" idx="1"/>
          </p:nvPr>
        </p:nvSpPr>
        <p:spPr>
          <a:xfrm>
            <a:off x="891995" y="3023144"/>
            <a:ext cx="2176200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0"/>
          <p:cNvSpPr txBox="1">
            <a:spLocks noGrp="1"/>
          </p:cNvSpPr>
          <p:nvPr>
            <p:ph type="title" idx="2"/>
          </p:nvPr>
        </p:nvSpPr>
        <p:spPr>
          <a:xfrm>
            <a:off x="3483900" y="2553275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8" name="Google Shape;208;p20"/>
          <p:cNvSpPr txBox="1">
            <a:spLocks noGrp="1"/>
          </p:cNvSpPr>
          <p:nvPr>
            <p:ph type="subTitle" idx="3"/>
          </p:nvPr>
        </p:nvSpPr>
        <p:spPr>
          <a:xfrm>
            <a:off x="3483900" y="3023137"/>
            <a:ext cx="2176200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0"/>
          <p:cNvSpPr txBox="1">
            <a:spLocks noGrp="1"/>
          </p:cNvSpPr>
          <p:nvPr>
            <p:ph type="title" idx="4"/>
          </p:nvPr>
        </p:nvSpPr>
        <p:spPr>
          <a:xfrm>
            <a:off x="6071355" y="2553300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0" name="Google Shape;210;p20"/>
          <p:cNvSpPr txBox="1">
            <a:spLocks noGrp="1"/>
          </p:cNvSpPr>
          <p:nvPr>
            <p:ph type="subTitle" idx="5"/>
          </p:nvPr>
        </p:nvSpPr>
        <p:spPr>
          <a:xfrm>
            <a:off x="6071355" y="3023162"/>
            <a:ext cx="2176200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0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4541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12" name="Google Shape;212;p20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13" name="Google Shape;213;p20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14" name="Google Shape;214;p20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5" name="Google Shape;215;p20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216" name="Google Shape;216;p20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" name="Google Shape;217;p20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5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YOUR LOGO HERE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284" name="Google Shape;284;p25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285" name="Google Shape;285;p2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6" name="Google Shape;286;p2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287" name="Google Shape;287;p2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8" name="Google Shape;288;p2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289" name="Google Shape;289;p2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0" name="Google Shape;290;p2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91" name="Google Shape;291;p2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292" name="Google Shape;292;p2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4" name="Google Shape;294;p25">
            <a:hlinkClick r:id="rId2" action="ppaction://hlinksldjump"/>
          </p:cNvPr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5" name="Google Shape;295;p25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6" name="Google Shape;296;p25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97" name="Google Shape;297;p25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8" name="Google Shape;298;p25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" name="Google Shape;299;p25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00" name="Google Shape;300;p25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1" name="Google Shape;301;p25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02" name="Google Shape;302;p2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03" name="Google Shape;303;p2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4" name="Google Shape;304;p2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5" name="Google Shape;305;p2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6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YOUR LOGO HERE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308" name="Google Shape;308;p26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309" name="Google Shape;309;p26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0" name="Google Shape;310;p26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311" name="Google Shape;311;p26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2" name="Google Shape;312;p26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313" name="Google Shape;313;p26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4" name="Google Shape;314;p26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15" name="Google Shape;315;p26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316" name="Google Shape;316;p26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6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8" name="Google Shape;318;p26">
            <a:hlinkClick r:id="rId2" action="ppaction://hlinksldjump"/>
          </p:cNvPr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319" name="Google Shape;319;p26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320" name="Google Shape;320;p26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21" name="Google Shape;321;p26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2" name="Google Shape;322;p26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23" name="Google Shape;323;p26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4" name="Google Shape;324;p26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25" name="Google Shape;325;p26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26" name="Google Shape;326;p26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7" name="Google Shape;327;p26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8" name="Google Shape;328;p26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8_1_1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YOUR LOGO HERE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331" name="Google Shape;331;p27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332" name="Google Shape;332;p27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3" name="Google Shape;333;p27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334" name="Google Shape;334;p27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5" name="Google Shape;335;p27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336" name="Google Shape;336;p27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7" name="Google Shape;337;p27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38" name="Google Shape;338;p27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339" name="Google Shape;339;p27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7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41" name="Google Shape;341;p27">
            <a:hlinkClick r:id="rId2" action="ppaction://hlinksldjump"/>
          </p:cNvPr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42" name="Google Shape;342;p27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3" name="Google Shape;343;p27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344" name="Google Shape;344;p27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45" name="Google Shape;345;p27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6" name="Google Shape;346;p27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47" name="Google Shape;347;p27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8" name="Google Shape;348;p27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49" name="Google Shape;349;p27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50" name="Google Shape;350;p27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1" name="Google Shape;351;p27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2" name="Google Shape;352;p27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53" name="Google Shape;353;p27"/>
          <p:cNvGrpSpPr/>
          <p:nvPr/>
        </p:nvGrpSpPr>
        <p:grpSpPr>
          <a:xfrm>
            <a:off x="1028975" y="1070563"/>
            <a:ext cx="2136214" cy="3002387"/>
            <a:chOff x="5380450" y="1070563"/>
            <a:chExt cx="2136214" cy="3002387"/>
          </a:xfrm>
        </p:grpSpPr>
        <p:sp>
          <p:nvSpPr>
            <p:cNvPr id="354" name="Google Shape;354;p27"/>
            <p:cNvSpPr/>
            <p:nvPr/>
          </p:nvSpPr>
          <p:spPr>
            <a:xfrm>
              <a:off x="6164625" y="1344650"/>
              <a:ext cx="1334100" cy="2405100"/>
            </a:xfrm>
            <a:prstGeom prst="roundRect">
              <a:avLst>
                <a:gd name="adj" fmla="val 0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7"/>
            <p:cNvSpPr/>
            <p:nvPr/>
          </p:nvSpPr>
          <p:spPr>
            <a:xfrm>
              <a:off x="6298575" y="1546875"/>
              <a:ext cx="1066200" cy="449700"/>
            </a:xfrm>
            <a:prstGeom prst="roundRect">
              <a:avLst>
                <a:gd name="adj" fmla="val 18711"/>
              </a:avLst>
            </a:pr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7"/>
            <p:cNvSpPr/>
            <p:nvPr/>
          </p:nvSpPr>
          <p:spPr>
            <a:xfrm>
              <a:off x="6298575" y="2078800"/>
              <a:ext cx="1066200" cy="999900"/>
            </a:xfrm>
            <a:prstGeom prst="roundRect">
              <a:avLst>
                <a:gd name="adj" fmla="val 7939"/>
              </a:avLst>
            </a:pr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7"/>
            <p:cNvSpPr/>
            <p:nvPr/>
          </p:nvSpPr>
          <p:spPr>
            <a:xfrm>
              <a:off x="6298575" y="3140800"/>
              <a:ext cx="1066200" cy="449700"/>
            </a:xfrm>
            <a:prstGeom prst="roundRect">
              <a:avLst>
                <a:gd name="adj" fmla="val 18711"/>
              </a:avLst>
            </a:pr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7"/>
            <p:cNvSpPr/>
            <p:nvPr/>
          </p:nvSpPr>
          <p:spPr>
            <a:xfrm>
              <a:off x="6146677" y="1070563"/>
              <a:ext cx="1369987" cy="3002387"/>
            </a:xfrm>
            <a:custGeom>
              <a:avLst/>
              <a:gdLst/>
              <a:ahLst/>
              <a:cxnLst/>
              <a:rect l="l" t="t" r="r" b="b"/>
              <a:pathLst>
                <a:path w="20528" h="44988" extrusionOk="0">
                  <a:moveTo>
                    <a:pt x="10264" y="1252"/>
                  </a:moveTo>
                  <a:cubicBezTo>
                    <a:pt x="10544" y="1252"/>
                    <a:pt x="10773" y="1481"/>
                    <a:pt x="10773" y="1760"/>
                  </a:cubicBezTo>
                  <a:cubicBezTo>
                    <a:pt x="10773" y="2041"/>
                    <a:pt x="10544" y="2270"/>
                    <a:pt x="10264" y="2270"/>
                  </a:cubicBezTo>
                  <a:cubicBezTo>
                    <a:pt x="9985" y="2270"/>
                    <a:pt x="9755" y="2041"/>
                    <a:pt x="9755" y="1760"/>
                  </a:cubicBezTo>
                  <a:cubicBezTo>
                    <a:pt x="9755" y="1481"/>
                    <a:pt x="9985" y="1252"/>
                    <a:pt x="10264" y="1252"/>
                  </a:cubicBezTo>
                  <a:close/>
                  <a:moveTo>
                    <a:pt x="11765" y="3221"/>
                  </a:moveTo>
                  <a:cubicBezTo>
                    <a:pt x="11887" y="3221"/>
                    <a:pt x="11984" y="3317"/>
                    <a:pt x="11984" y="3435"/>
                  </a:cubicBezTo>
                  <a:cubicBezTo>
                    <a:pt x="11984" y="3557"/>
                    <a:pt x="11887" y="3648"/>
                    <a:pt x="11765" y="3648"/>
                  </a:cubicBezTo>
                  <a:lnTo>
                    <a:pt x="8763" y="3648"/>
                  </a:lnTo>
                  <a:cubicBezTo>
                    <a:pt x="8641" y="3648"/>
                    <a:pt x="8545" y="3557"/>
                    <a:pt x="8545" y="3435"/>
                  </a:cubicBezTo>
                  <a:cubicBezTo>
                    <a:pt x="8545" y="3379"/>
                    <a:pt x="8570" y="3324"/>
                    <a:pt x="8611" y="3282"/>
                  </a:cubicBezTo>
                  <a:cubicBezTo>
                    <a:pt x="8646" y="3247"/>
                    <a:pt x="8702" y="3221"/>
                    <a:pt x="8763" y="3221"/>
                  </a:cubicBezTo>
                  <a:close/>
                  <a:moveTo>
                    <a:pt x="19322" y="5541"/>
                  </a:moveTo>
                  <a:cubicBezTo>
                    <a:pt x="19536" y="5541"/>
                    <a:pt x="19708" y="5715"/>
                    <a:pt x="19708" y="5929"/>
                  </a:cubicBezTo>
                  <a:lnTo>
                    <a:pt x="19708" y="38902"/>
                  </a:lnTo>
                  <a:cubicBezTo>
                    <a:pt x="19708" y="39116"/>
                    <a:pt x="19536" y="39289"/>
                    <a:pt x="19322" y="39289"/>
                  </a:cubicBezTo>
                  <a:lnTo>
                    <a:pt x="1206" y="39289"/>
                  </a:lnTo>
                  <a:cubicBezTo>
                    <a:pt x="993" y="39289"/>
                    <a:pt x="820" y="39116"/>
                    <a:pt x="820" y="38902"/>
                  </a:cubicBezTo>
                  <a:lnTo>
                    <a:pt x="820" y="5929"/>
                  </a:lnTo>
                  <a:cubicBezTo>
                    <a:pt x="820" y="5715"/>
                    <a:pt x="993" y="5541"/>
                    <a:pt x="1206" y="5541"/>
                  </a:cubicBezTo>
                  <a:close/>
                  <a:moveTo>
                    <a:pt x="10264" y="40607"/>
                  </a:moveTo>
                  <a:cubicBezTo>
                    <a:pt x="11145" y="40607"/>
                    <a:pt x="11857" y="41314"/>
                    <a:pt x="11857" y="42190"/>
                  </a:cubicBezTo>
                  <a:cubicBezTo>
                    <a:pt x="11857" y="43064"/>
                    <a:pt x="11145" y="43777"/>
                    <a:pt x="10264" y="43777"/>
                  </a:cubicBezTo>
                  <a:cubicBezTo>
                    <a:pt x="9384" y="43777"/>
                    <a:pt x="8677" y="43064"/>
                    <a:pt x="8677" y="42190"/>
                  </a:cubicBezTo>
                  <a:cubicBezTo>
                    <a:pt x="8677" y="41314"/>
                    <a:pt x="9384" y="40607"/>
                    <a:pt x="10264" y="40607"/>
                  </a:cubicBezTo>
                  <a:close/>
                  <a:moveTo>
                    <a:pt x="2098" y="1"/>
                  </a:moveTo>
                  <a:cubicBezTo>
                    <a:pt x="943" y="1"/>
                    <a:pt x="1" y="926"/>
                    <a:pt x="1" y="2061"/>
                  </a:cubicBezTo>
                  <a:lnTo>
                    <a:pt x="1" y="42927"/>
                  </a:lnTo>
                  <a:cubicBezTo>
                    <a:pt x="1" y="44067"/>
                    <a:pt x="943" y="44987"/>
                    <a:pt x="2098" y="44987"/>
                  </a:cubicBezTo>
                  <a:lnTo>
                    <a:pt x="18432" y="44987"/>
                  </a:lnTo>
                  <a:cubicBezTo>
                    <a:pt x="19586" y="44987"/>
                    <a:pt x="20527" y="44067"/>
                    <a:pt x="20527" y="42927"/>
                  </a:cubicBezTo>
                  <a:lnTo>
                    <a:pt x="20527" y="2061"/>
                  </a:lnTo>
                  <a:cubicBezTo>
                    <a:pt x="20527" y="926"/>
                    <a:pt x="19586" y="1"/>
                    <a:pt x="18432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9" name="Google Shape;359;p27"/>
            <p:cNvGrpSpPr/>
            <p:nvPr/>
          </p:nvGrpSpPr>
          <p:grpSpPr>
            <a:xfrm>
              <a:off x="5380450" y="1200275"/>
              <a:ext cx="1386600" cy="449700"/>
              <a:chOff x="5270675" y="1411375"/>
              <a:chExt cx="1386600" cy="449700"/>
            </a:xfrm>
          </p:grpSpPr>
          <p:sp>
            <p:nvSpPr>
              <p:cNvPr id="360" name="Google Shape;360;p27"/>
              <p:cNvSpPr/>
              <p:nvPr/>
            </p:nvSpPr>
            <p:spPr>
              <a:xfrm>
                <a:off x="5270675" y="1411375"/>
                <a:ext cx="1386600" cy="449700"/>
              </a:xfrm>
              <a:prstGeom prst="roundRect">
                <a:avLst>
                  <a:gd name="adj" fmla="val 18711"/>
                </a:avLst>
              </a:prstGeom>
              <a:gradFill>
                <a:gsLst>
                  <a:gs pos="0">
                    <a:schemeClr val="lt2"/>
                  </a:gs>
                  <a:gs pos="100000">
                    <a:srgbClr val="E57C85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7"/>
              <p:cNvSpPr/>
              <p:nvPr/>
            </p:nvSpPr>
            <p:spPr>
              <a:xfrm>
                <a:off x="5370729" y="1459698"/>
                <a:ext cx="336576" cy="336718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4209" extrusionOk="0">
                    <a:moveTo>
                      <a:pt x="7104" y="0"/>
                    </a:moveTo>
                    <a:cubicBezTo>
                      <a:pt x="3186" y="0"/>
                      <a:pt x="0" y="3181"/>
                      <a:pt x="0" y="7099"/>
                    </a:cubicBezTo>
                    <a:cubicBezTo>
                      <a:pt x="0" y="9129"/>
                      <a:pt x="847" y="10953"/>
                      <a:pt x="2209" y="12247"/>
                    </a:cubicBezTo>
                    <a:cubicBezTo>
                      <a:pt x="3484" y="13466"/>
                      <a:pt x="5211" y="14208"/>
                      <a:pt x="7104" y="14208"/>
                    </a:cubicBezTo>
                    <a:cubicBezTo>
                      <a:pt x="8998" y="14208"/>
                      <a:pt x="10725" y="13466"/>
                      <a:pt x="12000" y="12247"/>
                    </a:cubicBezTo>
                    <a:cubicBezTo>
                      <a:pt x="13357" y="10948"/>
                      <a:pt x="14202" y="9129"/>
                      <a:pt x="14202" y="7099"/>
                    </a:cubicBezTo>
                    <a:cubicBezTo>
                      <a:pt x="14202" y="3181"/>
                      <a:pt x="11029" y="0"/>
                      <a:pt x="710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100000">
                    <a:srgbClr val="C5C7F4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7"/>
              <p:cNvSpPr/>
              <p:nvPr/>
            </p:nvSpPr>
            <p:spPr>
              <a:xfrm>
                <a:off x="5433171" y="1520542"/>
                <a:ext cx="211691" cy="215028"/>
              </a:xfrm>
              <a:custGeom>
                <a:avLst/>
                <a:gdLst/>
                <a:ahLst/>
                <a:cxnLst/>
                <a:rect l="l" t="t" r="r" b="b"/>
                <a:pathLst>
                  <a:path w="21410" h="21753" extrusionOk="0">
                    <a:moveTo>
                      <a:pt x="10706" y="6083"/>
                    </a:moveTo>
                    <a:cubicBezTo>
                      <a:pt x="10835" y="6083"/>
                      <a:pt x="10966" y="6088"/>
                      <a:pt x="11098" y="6098"/>
                    </a:cubicBezTo>
                    <a:cubicBezTo>
                      <a:pt x="13419" y="6281"/>
                      <a:pt x="15307" y="8163"/>
                      <a:pt x="15491" y="10491"/>
                    </a:cubicBezTo>
                    <a:cubicBezTo>
                      <a:pt x="15709" y="13314"/>
                      <a:pt x="13478" y="15677"/>
                      <a:pt x="10700" y="15677"/>
                    </a:cubicBezTo>
                    <a:cubicBezTo>
                      <a:pt x="10574" y="15677"/>
                      <a:pt x="10447" y="15672"/>
                      <a:pt x="10320" y="15662"/>
                    </a:cubicBezTo>
                    <a:cubicBezTo>
                      <a:pt x="7991" y="15478"/>
                      <a:pt x="6109" y="13590"/>
                      <a:pt x="5927" y="11269"/>
                    </a:cubicBezTo>
                    <a:cubicBezTo>
                      <a:pt x="5702" y="8444"/>
                      <a:pt x="7927" y="6083"/>
                      <a:pt x="10706" y="6083"/>
                    </a:cubicBezTo>
                    <a:close/>
                    <a:moveTo>
                      <a:pt x="8134" y="0"/>
                    </a:moveTo>
                    <a:lnTo>
                      <a:pt x="7677" y="2883"/>
                    </a:lnTo>
                    <a:cubicBezTo>
                      <a:pt x="6808" y="3215"/>
                      <a:pt x="6006" y="3685"/>
                      <a:pt x="5304" y="4263"/>
                    </a:cubicBezTo>
                    <a:lnTo>
                      <a:pt x="2569" y="3215"/>
                    </a:lnTo>
                    <a:lnTo>
                      <a:pt x="1" y="7666"/>
                    </a:lnTo>
                    <a:lnTo>
                      <a:pt x="2271" y="9507"/>
                    </a:lnTo>
                    <a:cubicBezTo>
                      <a:pt x="2197" y="9953"/>
                      <a:pt x="2163" y="10411"/>
                      <a:pt x="2163" y="10879"/>
                    </a:cubicBezTo>
                    <a:cubicBezTo>
                      <a:pt x="2163" y="11343"/>
                      <a:pt x="2197" y="11806"/>
                      <a:pt x="2271" y="12252"/>
                    </a:cubicBezTo>
                    <a:lnTo>
                      <a:pt x="1" y="14089"/>
                    </a:lnTo>
                    <a:lnTo>
                      <a:pt x="2569" y="18545"/>
                    </a:lnTo>
                    <a:lnTo>
                      <a:pt x="5304" y="17497"/>
                    </a:lnTo>
                    <a:cubicBezTo>
                      <a:pt x="6006" y="18075"/>
                      <a:pt x="6808" y="18539"/>
                      <a:pt x="7677" y="18870"/>
                    </a:cubicBezTo>
                    <a:lnTo>
                      <a:pt x="8134" y="21753"/>
                    </a:lnTo>
                    <a:lnTo>
                      <a:pt x="13276" y="21753"/>
                    </a:lnTo>
                    <a:lnTo>
                      <a:pt x="13733" y="18870"/>
                    </a:lnTo>
                    <a:cubicBezTo>
                      <a:pt x="14604" y="18539"/>
                      <a:pt x="15404" y="18075"/>
                      <a:pt x="16114" y="17497"/>
                    </a:cubicBezTo>
                    <a:lnTo>
                      <a:pt x="18841" y="18545"/>
                    </a:lnTo>
                    <a:lnTo>
                      <a:pt x="21410" y="14089"/>
                    </a:lnTo>
                    <a:lnTo>
                      <a:pt x="19139" y="12252"/>
                    </a:lnTo>
                    <a:cubicBezTo>
                      <a:pt x="19213" y="11800"/>
                      <a:pt x="19253" y="11343"/>
                      <a:pt x="19253" y="10879"/>
                    </a:cubicBezTo>
                    <a:cubicBezTo>
                      <a:pt x="19253" y="10411"/>
                      <a:pt x="19213" y="9953"/>
                      <a:pt x="19139" y="9507"/>
                    </a:cubicBezTo>
                    <a:lnTo>
                      <a:pt x="21410" y="7666"/>
                    </a:lnTo>
                    <a:lnTo>
                      <a:pt x="18841" y="3215"/>
                    </a:lnTo>
                    <a:lnTo>
                      <a:pt x="16114" y="4263"/>
                    </a:lnTo>
                    <a:cubicBezTo>
                      <a:pt x="15404" y="3685"/>
                      <a:pt x="14604" y="3215"/>
                      <a:pt x="13733" y="2883"/>
                    </a:cubicBezTo>
                    <a:lnTo>
                      <a:pt x="132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63" name="Google Shape;363;p27"/>
              <p:cNvGrpSpPr/>
              <p:nvPr/>
            </p:nvGrpSpPr>
            <p:grpSpPr>
              <a:xfrm>
                <a:off x="5794626" y="1542600"/>
                <a:ext cx="706512" cy="187247"/>
                <a:chOff x="5784976" y="732725"/>
                <a:chExt cx="706512" cy="187247"/>
              </a:xfrm>
            </p:grpSpPr>
            <p:sp>
              <p:nvSpPr>
                <p:cNvPr id="364" name="Google Shape;364;p27"/>
                <p:cNvSpPr/>
                <p:nvPr/>
              </p:nvSpPr>
              <p:spPr>
                <a:xfrm>
                  <a:off x="5784987" y="732725"/>
                  <a:ext cx="7065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" name="Google Shape;365;p27"/>
                <p:cNvSpPr/>
                <p:nvPr/>
              </p:nvSpPr>
              <p:spPr>
                <a:xfrm>
                  <a:off x="5784987" y="805955"/>
                  <a:ext cx="7065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" name="Google Shape;366;p27"/>
                <p:cNvSpPr/>
                <p:nvPr/>
              </p:nvSpPr>
              <p:spPr>
                <a:xfrm>
                  <a:off x="5784976" y="879172"/>
                  <a:ext cx="4653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67" name="Google Shape;367;p27"/>
            <p:cNvGrpSpPr/>
            <p:nvPr/>
          </p:nvGrpSpPr>
          <p:grpSpPr>
            <a:xfrm>
              <a:off x="5573850" y="3355500"/>
              <a:ext cx="381600" cy="356700"/>
              <a:chOff x="1062200" y="3366813"/>
              <a:chExt cx="381600" cy="356700"/>
            </a:xfrm>
          </p:grpSpPr>
          <p:sp>
            <p:nvSpPr>
              <p:cNvPr id="368" name="Google Shape;368;p27"/>
              <p:cNvSpPr/>
              <p:nvPr/>
            </p:nvSpPr>
            <p:spPr>
              <a:xfrm>
                <a:off x="1062200" y="3366813"/>
                <a:ext cx="381600" cy="356700"/>
              </a:xfrm>
              <a:prstGeom prst="roundRect">
                <a:avLst>
                  <a:gd name="adj" fmla="val 18293"/>
                </a:avLst>
              </a:prstGeom>
              <a:gradFill>
                <a:gsLst>
                  <a:gs pos="0">
                    <a:srgbClr val="3DB0FD"/>
                  </a:gs>
                  <a:gs pos="100000">
                    <a:srgbClr val="308EF7"/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69" name="Google Shape;369;p27"/>
              <p:cNvGrpSpPr/>
              <p:nvPr/>
            </p:nvGrpSpPr>
            <p:grpSpPr>
              <a:xfrm>
                <a:off x="1138484" y="3433275"/>
                <a:ext cx="229200" cy="229200"/>
                <a:chOff x="955447" y="3891500"/>
                <a:chExt cx="229200" cy="229200"/>
              </a:xfrm>
            </p:grpSpPr>
            <p:sp>
              <p:nvSpPr>
                <p:cNvPr id="370" name="Google Shape;370;p27"/>
                <p:cNvSpPr/>
                <p:nvPr/>
              </p:nvSpPr>
              <p:spPr>
                <a:xfrm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27"/>
                <p:cNvSpPr/>
                <p:nvPr/>
              </p:nvSpPr>
              <p:spPr>
                <a:xfrm rot="5400000"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2" name="Google Shape;372;p27"/>
            <p:cNvGrpSpPr/>
            <p:nvPr/>
          </p:nvGrpSpPr>
          <p:grpSpPr>
            <a:xfrm rot="5400000">
              <a:off x="5462261" y="2839775"/>
              <a:ext cx="604800" cy="147600"/>
              <a:chOff x="7688649" y="828750"/>
              <a:chExt cx="604800" cy="147600"/>
            </a:xfrm>
          </p:grpSpPr>
          <p:sp>
            <p:nvSpPr>
              <p:cNvPr id="373" name="Google Shape;373;p27"/>
              <p:cNvSpPr/>
              <p:nvPr/>
            </p:nvSpPr>
            <p:spPr>
              <a:xfrm>
                <a:off x="8145849" y="828750"/>
                <a:ext cx="147600" cy="147600"/>
              </a:xfrm>
              <a:prstGeom prst="ellipse">
                <a:avLst/>
              </a:prstGeom>
              <a:gradFill>
                <a:gsLst>
                  <a:gs pos="0">
                    <a:srgbClr val="E9A984"/>
                  </a:gs>
                  <a:gs pos="100000">
                    <a:srgbClr val="E57C85"/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7"/>
              <p:cNvSpPr/>
              <p:nvPr/>
            </p:nvSpPr>
            <p:spPr>
              <a:xfrm>
                <a:off x="7917249" y="828750"/>
                <a:ext cx="147600" cy="147600"/>
              </a:xfrm>
              <a:prstGeom prst="ellipse">
                <a:avLst/>
              </a:prstGeom>
              <a:gradFill>
                <a:gsLst>
                  <a:gs pos="0">
                    <a:srgbClr val="FFF68E"/>
                  </a:gs>
                  <a:gs pos="100000">
                    <a:srgbClr val="FFD966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7"/>
              <p:cNvSpPr/>
              <p:nvPr/>
            </p:nvSpPr>
            <p:spPr>
              <a:xfrm>
                <a:off x="7688649" y="828750"/>
                <a:ext cx="147600" cy="147600"/>
              </a:xfrm>
              <a:prstGeom prst="ellipse">
                <a:avLst/>
              </a:prstGeom>
              <a:gradFill>
                <a:gsLst>
                  <a:gs pos="0">
                    <a:srgbClr val="8D90E1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6" name="Google Shape;376;p27"/>
          <p:cNvGrpSpPr/>
          <p:nvPr/>
        </p:nvGrpSpPr>
        <p:grpSpPr>
          <a:xfrm>
            <a:off x="2282900" y="2966425"/>
            <a:ext cx="1710600" cy="263700"/>
            <a:chOff x="2282900" y="800475"/>
            <a:chExt cx="1710600" cy="263700"/>
          </a:xfrm>
        </p:grpSpPr>
        <p:sp>
          <p:nvSpPr>
            <p:cNvPr id="377" name="Google Shape;377;p27"/>
            <p:cNvSpPr/>
            <p:nvPr/>
          </p:nvSpPr>
          <p:spPr>
            <a:xfrm>
              <a:off x="2282900" y="800475"/>
              <a:ext cx="1710600" cy="263700"/>
            </a:xfrm>
            <a:prstGeom prst="roundRect">
              <a:avLst>
                <a:gd name="adj" fmla="val 28586"/>
              </a:avLst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7"/>
            <p:cNvSpPr/>
            <p:nvPr/>
          </p:nvSpPr>
          <p:spPr>
            <a:xfrm>
              <a:off x="2375150" y="844350"/>
              <a:ext cx="177653" cy="175796"/>
            </a:xfrm>
            <a:custGeom>
              <a:avLst/>
              <a:gdLst/>
              <a:ahLst/>
              <a:cxnLst/>
              <a:rect l="l" t="t" r="r" b="b"/>
              <a:pathLst>
                <a:path w="8321" h="8234" extrusionOk="0">
                  <a:moveTo>
                    <a:pt x="3359" y="1750"/>
                  </a:moveTo>
                  <a:cubicBezTo>
                    <a:pt x="3774" y="1750"/>
                    <a:pt x="4188" y="1908"/>
                    <a:pt x="4501" y="2220"/>
                  </a:cubicBezTo>
                  <a:cubicBezTo>
                    <a:pt x="4808" y="2527"/>
                    <a:pt x="4976" y="2931"/>
                    <a:pt x="4976" y="3360"/>
                  </a:cubicBezTo>
                  <a:cubicBezTo>
                    <a:pt x="4976" y="3795"/>
                    <a:pt x="4808" y="4199"/>
                    <a:pt x="4501" y="4500"/>
                  </a:cubicBezTo>
                  <a:cubicBezTo>
                    <a:pt x="4188" y="4815"/>
                    <a:pt x="3775" y="4973"/>
                    <a:pt x="3362" y="4973"/>
                  </a:cubicBezTo>
                  <a:cubicBezTo>
                    <a:pt x="2948" y="4973"/>
                    <a:pt x="2534" y="4815"/>
                    <a:pt x="2219" y="4500"/>
                  </a:cubicBezTo>
                  <a:cubicBezTo>
                    <a:pt x="1917" y="4199"/>
                    <a:pt x="1749" y="3795"/>
                    <a:pt x="1749" y="3360"/>
                  </a:cubicBezTo>
                  <a:cubicBezTo>
                    <a:pt x="1749" y="2931"/>
                    <a:pt x="1917" y="2527"/>
                    <a:pt x="2219" y="2220"/>
                  </a:cubicBezTo>
                  <a:cubicBezTo>
                    <a:pt x="2537" y="1908"/>
                    <a:pt x="2946" y="1750"/>
                    <a:pt x="3359" y="1750"/>
                  </a:cubicBezTo>
                  <a:close/>
                  <a:moveTo>
                    <a:pt x="3362" y="1"/>
                  </a:moveTo>
                  <a:cubicBezTo>
                    <a:pt x="2501" y="1"/>
                    <a:pt x="1639" y="328"/>
                    <a:pt x="982" y="983"/>
                  </a:cubicBezTo>
                  <a:cubicBezTo>
                    <a:pt x="347" y="1621"/>
                    <a:pt x="0" y="2466"/>
                    <a:pt x="0" y="3360"/>
                  </a:cubicBezTo>
                  <a:cubicBezTo>
                    <a:pt x="0" y="4260"/>
                    <a:pt x="347" y="5104"/>
                    <a:pt x="982" y="5739"/>
                  </a:cubicBezTo>
                  <a:cubicBezTo>
                    <a:pt x="1641" y="6398"/>
                    <a:pt x="2500" y="6726"/>
                    <a:pt x="3359" y="6726"/>
                  </a:cubicBezTo>
                  <a:cubicBezTo>
                    <a:pt x="3937" y="6726"/>
                    <a:pt x="4510" y="6561"/>
                    <a:pt x="5027" y="6265"/>
                  </a:cubicBezTo>
                  <a:lnTo>
                    <a:pt x="6741" y="7979"/>
                  </a:lnTo>
                  <a:cubicBezTo>
                    <a:pt x="6914" y="8152"/>
                    <a:pt x="7139" y="8234"/>
                    <a:pt x="7359" y="8234"/>
                  </a:cubicBezTo>
                  <a:cubicBezTo>
                    <a:pt x="7584" y="8234"/>
                    <a:pt x="7808" y="8152"/>
                    <a:pt x="7978" y="7979"/>
                  </a:cubicBezTo>
                  <a:cubicBezTo>
                    <a:pt x="8320" y="7635"/>
                    <a:pt x="8320" y="7083"/>
                    <a:pt x="7978" y="6740"/>
                  </a:cubicBezTo>
                  <a:lnTo>
                    <a:pt x="6264" y="5033"/>
                  </a:lnTo>
                  <a:cubicBezTo>
                    <a:pt x="6556" y="4526"/>
                    <a:pt x="6725" y="3959"/>
                    <a:pt x="6725" y="3360"/>
                  </a:cubicBezTo>
                  <a:cubicBezTo>
                    <a:pt x="6725" y="2466"/>
                    <a:pt x="6377" y="1621"/>
                    <a:pt x="5738" y="983"/>
                  </a:cubicBezTo>
                  <a:cubicBezTo>
                    <a:pt x="5083" y="328"/>
                    <a:pt x="4223" y="1"/>
                    <a:pt x="3362" y="1"/>
                  </a:cubicBezTo>
                  <a:close/>
                </a:path>
              </a:pathLst>
            </a:cu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7"/>
            <p:cNvSpPr/>
            <p:nvPr/>
          </p:nvSpPr>
          <p:spPr>
            <a:xfrm>
              <a:off x="2663000" y="865783"/>
              <a:ext cx="1257000" cy="1329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27"/>
          <p:cNvGrpSpPr/>
          <p:nvPr/>
        </p:nvGrpSpPr>
        <p:grpSpPr>
          <a:xfrm>
            <a:off x="2740505" y="1862116"/>
            <a:ext cx="795391" cy="626114"/>
            <a:chOff x="7760767" y="1176066"/>
            <a:chExt cx="795391" cy="626114"/>
          </a:xfrm>
        </p:grpSpPr>
        <p:sp>
          <p:nvSpPr>
            <p:cNvPr id="381" name="Google Shape;381;p27"/>
            <p:cNvSpPr/>
            <p:nvPr/>
          </p:nvSpPr>
          <p:spPr>
            <a:xfrm>
              <a:off x="7760767" y="1176066"/>
              <a:ext cx="795391" cy="626114"/>
            </a:xfrm>
            <a:custGeom>
              <a:avLst/>
              <a:gdLst/>
              <a:ahLst/>
              <a:cxnLst/>
              <a:rect l="l" t="t" r="r" b="b"/>
              <a:pathLst>
                <a:path w="29245" h="23021" extrusionOk="0">
                  <a:moveTo>
                    <a:pt x="2248" y="1"/>
                  </a:moveTo>
                  <a:cubicBezTo>
                    <a:pt x="1007" y="1"/>
                    <a:pt x="0" y="1007"/>
                    <a:pt x="0" y="2248"/>
                  </a:cubicBezTo>
                  <a:lnTo>
                    <a:pt x="0" y="19573"/>
                  </a:lnTo>
                  <a:lnTo>
                    <a:pt x="0" y="22542"/>
                  </a:lnTo>
                  <a:cubicBezTo>
                    <a:pt x="0" y="22835"/>
                    <a:pt x="238" y="23021"/>
                    <a:pt x="482" y="23021"/>
                  </a:cubicBezTo>
                  <a:cubicBezTo>
                    <a:pt x="618" y="23021"/>
                    <a:pt x="757" y="22963"/>
                    <a:pt x="858" y="22833"/>
                  </a:cubicBezTo>
                  <a:lnTo>
                    <a:pt x="3364" y="19573"/>
                  </a:lnTo>
                  <a:lnTo>
                    <a:pt x="26996" y="19573"/>
                  </a:lnTo>
                  <a:cubicBezTo>
                    <a:pt x="28237" y="19573"/>
                    <a:pt x="29245" y="18567"/>
                    <a:pt x="29245" y="17326"/>
                  </a:cubicBezTo>
                  <a:lnTo>
                    <a:pt x="29245" y="2248"/>
                  </a:lnTo>
                  <a:cubicBezTo>
                    <a:pt x="29245" y="1007"/>
                    <a:pt x="28237" y="1"/>
                    <a:pt x="26996" y="1"/>
                  </a:cubicBezTo>
                  <a:close/>
                </a:path>
              </a:pathLst>
            </a:cu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2" name="Google Shape;382;p27"/>
            <p:cNvGrpSpPr/>
            <p:nvPr/>
          </p:nvGrpSpPr>
          <p:grpSpPr>
            <a:xfrm>
              <a:off x="7815937" y="1292090"/>
              <a:ext cx="594430" cy="276787"/>
              <a:chOff x="7603656" y="1520706"/>
              <a:chExt cx="657046" cy="305943"/>
            </a:xfrm>
          </p:grpSpPr>
          <p:sp>
            <p:nvSpPr>
              <p:cNvPr id="383" name="Google Shape;383;p27"/>
              <p:cNvSpPr/>
              <p:nvPr/>
            </p:nvSpPr>
            <p:spPr>
              <a:xfrm>
                <a:off x="7603656" y="1520706"/>
                <a:ext cx="296446" cy="38931"/>
              </a:xfrm>
              <a:custGeom>
                <a:avLst/>
                <a:gdLst/>
                <a:ahLst/>
                <a:cxnLst/>
                <a:rect l="l" t="t" r="r" b="b"/>
                <a:pathLst>
                  <a:path w="9861" h="1295" extrusionOk="0">
                    <a:moveTo>
                      <a:pt x="647" y="1"/>
                    </a:moveTo>
                    <a:cubicBezTo>
                      <a:pt x="286" y="1"/>
                      <a:pt x="0" y="288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9215" y="1294"/>
                    </a:lnTo>
                    <a:cubicBezTo>
                      <a:pt x="9570" y="1294"/>
                      <a:pt x="9861" y="1002"/>
                      <a:pt x="9861" y="648"/>
                    </a:cubicBezTo>
                    <a:cubicBezTo>
                      <a:pt x="9861" y="288"/>
                      <a:pt x="9570" y="1"/>
                      <a:pt x="92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7"/>
              <p:cNvSpPr/>
              <p:nvPr/>
            </p:nvSpPr>
            <p:spPr>
              <a:xfrm>
                <a:off x="7603656" y="1611163"/>
                <a:ext cx="657046" cy="38931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5" extrusionOk="0">
                    <a:moveTo>
                      <a:pt x="647" y="1"/>
                    </a:moveTo>
                    <a:cubicBezTo>
                      <a:pt x="286" y="1"/>
                      <a:pt x="0" y="286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21209" y="1294"/>
                    </a:lnTo>
                    <a:cubicBezTo>
                      <a:pt x="21570" y="1294"/>
                      <a:pt x="21855" y="1002"/>
                      <a:pt x="21855" y="648"/>
                    </a:cubicBezTo>
                    <a:cubicBezTo>
                      <a:pt x="21855" y="286"/>
                      <a:pt x="21570" y="1"/>
                      <a:pt x="212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7"/>
              <p:cNvSpPr/>
              <p:nvPr/>
            </p:nvSpPr>
            <p:spPr>
              <a:xfrm>
                <a:off x="7603656" y="1699576"/>
                <a:ext cx="657046" cy="38871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3" extrusionOk="0">
                    <a:moveTo>
                      <a:pt x="647" y="0"/>
                    </a:moveTo>
                    <a:cubicBezTo>
                      <a:pt x="286" y="0"/>
                      <a:pt x="0" y="291"/>
                      <a:pt x="0" y="646"/>
                    </a:cubicBezTo>
                    <a:cubicBezTo>
                      <a:pt x="0" y="1007"/>
                      <a:pt x="286" y="1292"/>
                      <a:pt x="647" y="1292"/>
                    </a:cubicBezTo>
                    <a:lnTo>
                      <a:pt x="21209" y="1292"/>
                    </a:lnTo>
                    <a:cubicBezTo>
                      <a:pt x="21570" y="1292"/>
                      <a:pt x="21855" y="1007"/>
                      <a:pt x="21855" y="646"/>
                    </a:cubicBezTo>
                    <a:cubicBezTo>
                      <a:pt x="21855" y="291"/>
                      <a:pt x="21570" y="0"/>
                      <a:pt x="212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7"/>
              <p:cNvSpPr/>
              <p:nvPr/>
            </p:nvSpPr>
            <p:spPr>
              <a:xfrm>
                <a:off x="7603656" y="1787748"/>
                <a:ext cx="549212" cy="38901"/>
              </a:xfrm>
              <a:custGeom>
                <a:avLst/>
                <a:gdLst/>
                <a:ahLst/>
                <a:cxnLst/>
                <a:rect l="l" t="t" r="r" b="b"/>
                <a:pathLst>
                  <a:path w="18269" h="1294" extrusionOk="0">
                    <a:moveTo>
                      <a:pt x="647" y="1"/>
                    </a:moveTo>
                    <a:cubicBezTo>
                      <a:pt x="286" y="1"/>
                      <a:pt x="0" y="293"/>
                      <a:pt x="0" y="647"/>
                    </a:cubicBezTo>
                    <a:cubicBezTo>
                      <a:pt x="0" y="1007"/>
                      <a:pt x="286" y="1294"/>
                      <a:pt x="647" y="1294"/>
                    </a:cubicBezTo>
                    <a:lnTo>
                      <a:pt x="17623" y="1294"/>
                    </a:lnTo>
                    <a:cubicBezTo>
                      <a:pt x="17978" y="1294"/>
                      <a:pt x="18269" y="1007"/>
                      <a:pt x="18269" y="647"/>
                    </a:cubicBezTo>
                    <a:cubicBezTo>
                      <a:pt x="18269" y="293"/>
                      <a:pt x="17978" y="1"/>
                      <a:pt x="176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948600" y="1893800"/>
            <a:ext cx="3936300" cy="14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948600" y="1052000"/>
            <a:ext cx="1625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"/>
          </p:nvPr>
        </p:nvSpPr>
        <p:spPr>
          <a:xfrm>
            <a:off x="948600" y="3392900"/>
            <a:ext cx="36522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4" name="Google Shape;24;p3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5" name="Google Shape;25;p3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" name="Google Shape;26;p3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27" name="Google Shape;27;p3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" name="Google Shape;28;p3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720000" y="1188900"/>
            <a:ext cx="7704000" cy="3414600"/>
          </a:xfrm>
          <a:prstGeom prst="roundRect">
            <a:avLst>
              <a:gd name="adj" fmla="val 4651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720000" y="1188900"/>
            <a:ext cx="7704000" cy="33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AutoNum type="arabicPeriod"/>
              <a:defRPr sz="100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33" name="Google Shape;33;p4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34" name="Google Shape;34;p4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" name="Google Shape;35;p4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" name="Google Shape;36;p4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7" name="Google Shape;37;p4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" name="Google Shape;38;p4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/>
          <p:nvPr/>
        </p:nvSpPr>
        <p:spPr>
          <a:xfrm>
            <a:off x="720000" y="1188900"/>
            <a:ext cx="7704000" cy="3414600"/>
          </a:xfrm>
          <a:prstGeom prst="roundRect">
            <a:avLst>
              <a:gd name="adj" fmla="val 4651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203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56" name="Google Shape;56;p6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57" name="Google Shape;57;p6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8" name="Google Shape;58;p6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" name="Google Shape;59;p6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60" name="Google Shape;60;p6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" name="Google Shape;61;p6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9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title"/>
          </p:nvPr>
        </p:nvSpPr>
        <p:spPr>
          <a:xfrm>
            <a:off x="4437900" y="1321100"/>
            <a:ext cx="3617700" cy="7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9"/>
          <p:cNvSpPr txBox="1">
            <a:spLocks noGrp="1"/>
          </p:cNvSpPr>
          <p:nvPr>
            <p:ph type="subTitle" idx="1"/>
          </p:nvPr>
        </p:nvSpPr>
        <p:spPr>
          <a:xfrm>
            <a:off x="4437900" y="2183600"/>
            <a:ext cx="3617700" cy="15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5" name="Google Shape;85;p9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86" name="Google Shape;86;p9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7" name="Google Shape;87;p9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9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89" name="Google Shape;89;p9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" name="Google Shape;90;p9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0"/>
          <p:cNvSpPr txBox="1">
            <a:spLocks noGrp="1"/>
          </p:cNvSpPr>
          <p:nvPr>
            <p:ph type="title"/>
          </p:nvPr>
        </p:nvSpPr>
        <p:spPr>
          <a:xfrm>
            <a:off x="1342450" y="1242525"/>
            <a:ext cx="2920800" cy="26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93" name="Google Shape;93;p10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94" name="Google Shape;94;p10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5" name="Google Shape;95;p10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6" name="Google Shape;96;p10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97" name="Google Shape;97;p10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" name="Google Shape;98;p10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3"/>
          <p:cNvSpPr/>
          <p:nvPr/>
        </p:nvSpPr>
        <p:spPr>
          <a:xfrm>
            <a:off x="720000" y="1188900"/>
            <a:ext cx="7704000" cy="3414600"/>
          </a:xfrm>
          <a:prstGeom prst="roundRect">
            <a:avLst>
              <a:gd name="adj" fmla="val 4651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/>
          </p:nvPr>
        </p:nvSpPr>
        <p:spPr>
          <a:xfrm>
            <a:off x="2138625" y="1523275"/>
            <a:ext cx="23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2" hasCustomPrompt="1"/>
          </p:nvPr>
        </p:nvSpPr>
        <p:spPr>
          <a:xfrm>
            <a:off x="1235625" y="1523263"/>
            <a:ext cx="8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1"/>
          </p:nvPr>
        </p:nvSpPr>
        <p:spPr>
          <a:xfrm>
            <a:off x="2138625" y="2033600"/>
            <a:ext cx="2336400" cy="6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idx="3"/>
          </p:nvPr>
        </p:nvSpPr>
        <p:spPr>
          <a:xfrm>
            <a:off x="5571975" y="1523275"/>
            <a:ext cx="23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title" idx="4" hasCustomPrompt="1"/>
          </p:nvPr>
        </p:nvSpPr>
        <p:spPr>
          <a:xfrm>
            <a:off x="4735575" y="1523263"/>
            <a:ext cx="8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5"/>
          </p:nvPr>
        </p:nvSpPr>
        <p:spPr>
          <a:xfrm>
            <a:off x="5571975" y="2033600"/>
            <a:ext cx="2336400" cy="6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6"/>
          </p:nvPr>
        </p:nvSpPr>
        <p:spPr>
          <a:xfrm>
            <a:off x="2138625" y="3069988"/>
            <a:ext cx="23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7" hasCustomPrompt="1"/>
          </p:nvPr>
        </p:nvSpPr>
        <p:spPr>
          <a:xfrm>
            <a:off x="1235625" y="3069975"/>
            <a:ext cx="8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8"/>
          </p:nvPr>
        </p:nvSpPr>
        <p:spPr>
          <a:xfrm>
            <a:off x="2138625" y="3580313"/>
            <a:ext cx="2336400" cy="6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9"/>
          </p:nvPr>
        </p:nvSpPr>
        <p:spPr>
          <a:xfrm>
            <a:off x="5571975" y="3069988"/>
            <a:ext cx="23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13" hasCustomPrompt="1"/>
          </p:nvPr>
        </p:nvSpPr>
        <p:spPr>
          <a:xfrm>
            <a:off x="4735575" y="3069975"/>
            <a:ext cx="8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subTitle" idx="14"/>
          </p:nvPr>
        </p:nvSpPr>
        <p:spPr>
          <a:xfrm>
            <a:off x="5571975" y="3580313"/>
            <a:ext cx="2336400" cy="6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25" name="Google Shape;125;p13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126" name="Google Shape;126;p13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7" name="Google Shape;127;p13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8" name="Google Shape;128;p13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129" name="Google Shape;129;p13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0" name="Google Shape;130;p13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subTitle" idx="1"/>
          </p:nvPr>
        </p:nvSpPr>
        <p:spPr>
          <a:xfrm>
            <a:off x="2450700" y="2569350"/>
            <a:ext cx="4242600" cy="8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title"/>
          </p:nvPr>
        </p:nvSpPr>
        <p:spPr>
          <a:xfrm>
            <a:off x="1796250" y="1266475"/>
            <a:ext cx="5551500" cy="13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65" name="Google Shape;165;p17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166" name="Google Shape;166;p17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7" name="Google Shape;167;p17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8" name="Google Shape;168;p17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169" name="Google Shape;169;p17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0" name="Google Shape;170;p17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6162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5" r:id="rId5"/>
    <p:sldLayoutId id="2147483656" r:id="rId6"/>
    <p:sldLayoutId id="2147483658" r:id="rId7"/>
    <p:sldLayoutId id="2147483659" r:id="rId8"/>
    <p:sldLayoutId id="2147483663" r:id="rId9"/>
    <p:sldLayoutId id="2147483666" r:id="rId10"/>
    <p:sldLayoutId id="2147483671" r:id="rId11"/>
    <p:sldLayoutId id="2147483672" r:id="rId12"/>
    <p:sldLayoutId id="2147483673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9" name="Google Shape;389;p2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slide" Target="slid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" Target="slide4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slide" Target="slide4.xml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5.png"/><Relationship Id="rId5" Type="http://schemas.openxmlformats.org/officeDocument/2006/relationships/slide" Target="slide4.xml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6.png"/><Relationship Id="rId5" Type="http://schemas.openxmlformats.org/officeDocument/2006/relationships/slide" Target="slide4.xml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8.png"/><Relationship Id="rId5" Type="http://schemas.openxmlformats.org/officeDocument/2006/relationships/slide" Target="slide4.xml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10.png"/><Relationship Id="rId5" Type="http://schemas.openxmlformats.org/officeDocument/2006/relationships/slide" Target="slide4.xml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12.png"/><Relationship Id="rId5" Type="http://schemas.openxmlformats.org/officeDocument/2006/relationships/slide" Target="slide4.xml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2C"/>
        </a:soli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1"/>
          <p:cNvSpPr txBox="1">
            <a:spLocks noGrp="1"/>
          </p:cNvSpPr>
          <p:nvPr>
            <p:ph type="subTitle" idx="1"/>
          </p:nvPr>
        </p:nvSpPr>
        <p:spPr>
          <a:xfrm>
            <a:off x="926425" y="3090600"/>
            <a:ext cx="2966400" cy="42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Supervision : D.Hagar </a:t>
            </a:r>
            <a:r>
              <a:rPr lang="en" dirty="0"/>
              <a:t>Saleh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9" name="Google Shape;399;p31"/>
          <p:cNvSpPr txBox="1">
            <a:spLocks noGrp="1"/>
          </p:cNvSpPr>
          <p:nvPr>
            <p:ph type="ctrTitle"/>
          </p:nvPr>
        </p:nvSpPr>
        <p:spPr>
          <a:xfrm>
            <a:off x="760288" y="1551765"/>
            <a:ext cx="4253937" cy="13726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E-Commerce</a:t>
            </a:r>
            <a:endParaRPr dirty="0"/>
          </a:p>
        </p:txBody>
      </p:sp>
      <p:grpSp>
        <p:nvGrpSpPr>
          <p:cNvPr id="400" name="Google Shape;400;p31"/>
          <p:cNvGrpSpPr/>
          <p:nvPr/>
        </p:nvGrpSpPr>
        <p:grpSpPr>
          <a:xfrm>
            <a:off x="5375029" y="1818088"/>
            <a:ext cx="2224161" cy="1884607"/>
            <a:chOff x="5375029" y="1818088"/>
            <a:chExt cx="2224161" cy="1884607"/>
          </a:xfrm>
        </p:grpSpPr>
        <p:sp>
          <p:nvSpPr>
            <p:cNvPr id="401" name="Google Shape;401;p31"/>
            <p:cNvSpPr/>
            <p:nvPr/>
          </p:nvSpPr>
          <p:spPr>
            <a:xfrm>
              <a:off x="6273950" y="3298356"/>
              <a:ext cx="426300" cy="396873"/>
            </a:xfrm>
            <a:custGeom>
              <a:avLst/>
              <a:gdLst/>
              <a:ahLst/>
              <a:cxnLst/>
              <a:rect l="l" t="t" r="r" b="b"/>
              <a:pathLst>
                <a:path w="17167" h="15982" extrusionOk="0">
                  <a:moveTo>
                    <a:pt x="1" y="0"/>
                  </a:moveTo>
                  <a:lnTo>
                    <a:pt x="1" y="15982"/>
                  </a:lnTo>
                  <a:lnTo>
                    <a:pt x="17167" y="15982"/>
                  </a:lnTo>
                  <a:lnTo>
                    <a:pt x="17167" y="0"/>
                  </a:lnTo>
                  <a:close/>
                </a:path>
              </a:pathLst>
            </a:custGeom>
            <a:gradFill>
              <a:gsLst>
                <a:gs pos="0">
                  <a:srgbClr val="E9A984"/>
                </a:gs>
                <a:gs pos="100000">
                  <a:srgbClr val="E57C8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6154104" y="3665446"/>
              <a:ext cx="666008" cy="37249"/>
            </a:xfrm>
            <a:custGeom>
              <a:avLst/>
              <a:gdLst/>
              <a:ahLst/>
              <a:cxnLst/>
              <a:rect l="l" t="t" r="r" b="b"/>
              <a:pathLst>
                <a:path w="26820" h="1500" extrusionOk="0">
                  <a:moveTo>
                    <a:pt x="938" y="1"/>
                  </a:moveTo>
                  <a:cubicBezTo>
                    <a:pt x="423" y="1"/>
                    <a:pt x="0" y="418"/>
                    <a:pt x="0" y="938"/>
                  </a:cubicBezTo>
                  <a:lnTo>
                    <a:pt x="0" y="1500"/>
                  </a:lnTo>
                  <a:lnTo>
                    <a:pt x="26819" y="1500"/>
                  </a:lnTo>
                  <a:lnTo>
                    <a:pt x="26819" y="938"/>
                  </a:lnTo>
                  <a:cubicBezTo>
                    <a:pt x="26819" y="418"/>
                    <a:pt x="26397" y="1"/>
                    <a:pt x="258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6273950" y="3303326"/>
              <a:ext cx="426300" cy="126596"/>
            </a:xfrm>
            <a:custGeom>
              <a:avLst/>
              <a:gdLst/>
              <a:ahLst/>
              <a:cxnLst/>
              <a:rect l="l" t="t" r="r" b="b"/>
              <a:pathLst>
                <a:path w="17167" h="5098" extrusionOk="0">
                  <a:moveTo>
                    <a:pt x="1" y="0"/>
                  </a:moveTo>
                  <a:lnTo>
                    <a:pt x="1" y="1156"/>
                  </a:lnTo>
                  <a:lnTo>
                    <a:pt x="17167" y="5097"/>
                  </a:lnTo>
                  <a:lnTo>
                    <a:pt x="171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5375029" y="3097292"/>
              <a:ext cx="2224098" cy="218476"/>
            </a:xfrm>
            <a:custGeom>
              <a:avLst/>
              <a:gdLst/>
              <a:ahLst/>
              <a:cxnLst/>
              <a:rect l="l" t="t" r="r" b="b"/>
              <a:pathLst>
                <a:path w="89564" h="8798" extrusionOk="0">
                  <a:moveTo>
                    <a:pt x="0" y="1"/>
                  </a:moveTo>
                  <a:lnTo>
                    <a:pt x="0" y="6435"/>
                  </a:lnTo>
                  <a:cubicBezTo>
                    <a:pt x="0" y="7739"/>
                    <a:pt x="1057" y="8797"/>
                    <a:pt x="2361" y="8797"/>
                  </a:cubicBezTo>
                  <a:lnTo>
                    <a:pt x="87208" y="8797"/>
                  </a:lnTo>
                  <a:cubicBezTo>
                    <a:pt x="88507" y="8797"/>
                    <a:pt x="89564" y="7739"/>
                    <a:pt x="89564" y="6435"/>
                  </a:cubicBezTo>
                  <a:lnTo>
                    <a:pt x="89564" y="1"/>
                  </a:lnTo>
                  <a:close/>
                </a:path>
              </a:pathLst>
            </a:custGeom>
            <a:gradFill>
              <a:gsLst>
                <a:gs pos="0">
                  <a:srgbClr val="E9A984"/>
                </a:gs>
                <a:gs pos="100000">
                  <a:srgbClr val="E57C8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5375029" y="1818088"/>
              <a:ext cx="2224161" cy="1289166"/>
            </a:xfrm>
            <a:custGeom>
              <a:avLst/>
              <a:gdLst/>
              <a:ahLst/>
              <a:cxnLst/>
              <a:rect l="l" t="t" r="r" b="b"/>
              <a:pathLst>
                <a:path w="89564" h="51913" extrusionOk="0">
                  <a:moveTo>
                    <a:pt x="2361" y="1"/>
                  </a:moveTo>
                  <a:cubicBezTo>
                    <a:pt x="1057" y="1"/>
                    <a:pt x="0" y="1059"/>
                    <a:pt x="0" y="2357"/>
                  </a:cubicBezTo>
                  <a:lnTo>
                    <a:pt x="0" y="51913"/>
                  </a:lnTo>
                  <a:lnTo>
                    <a:pt x="89564" y="51913"/>
                  </a:lnTo>
                  <a:lnTo>
                    <a:pt x="89564" y="2357"/>
                  </a:lnTo>
                  <a:cubicBezTo>
                    <a:pt x="89564" y="1059"/>
                    <a:pt x="88507" y="1"/>
                    <a:pt x="87208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5434356" y="1871380"/>
              <a:ext cx="2105483" cy="1171978"/>
            </a:xfrm>
            <a:custGeom>
              <a:avLst/>
              <a:gdLst/>
              <a:ahLst/>
              <a:cxnLst/>
              <a:rect l="l" t="t" r="r" b="b"/>
              <a:pathLst>
                <a:path w="84785" h="47194" extrusionOk="0">
                  <a:moveTo>
                    <a:pt x="1" y="0"/>
                  </a:moveTo>
                  <a:lnTo>
                    <a:pt x="1" y="47193"/>
                  </a:lnTo>
                  <a:lnTo>
                    <a:pt x="84785" y="47193"/>
                  </a:lnTo>
                  <a:lnTo>
                    <a:pt x="84785" y="0"/>
                  </a:lnTo>
                  <a:close/>
                </a:path>
              </a:pathLst>
            </a:cu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5527258" y="1968354"/>
              <a:ext cx="677425" cy="476599"/>
            </a:xfrm>
            <a:custGeom>
              <a:avLst/>
              <a:gdLst/>
              <a:ahLst/>
              <a:cxnLst/>
              <a:rect l="l" t="t" r="r" b="b"/>
              <a:pathLst>
                <a:path w="27279" h="19192" extrusionOk="0">
                  <a:moveTo>
                    <a:pt x="2746" y="0"/>
                  </a:moveTo>
                  <a:cubicBezTo>
                    <a:pt x="1231" y="0"/>
                    <a:pt x="1" y="1230"/>
                    <a:pt x="1" y="2740"/>
                  </a:cubicBezTo>
                  <a:lnTo>
                    <a:pt x="1" y="16451"/>
                  </a:lnTo>
                  <a:cubicBezTo>
                    <a:pt x="1" y="17967"/>
                    <a:pt x="1231" y="19191"/>
                    <a:pt x="2746" y="19191"/>
                  </a:cubicBezTo>
                  <a:lnTo>
                    <a:pt x="24538" y="19191"/>
                  </a:lnTo>
                  <a:cubicBezTo>
                    <a:pt x="26054" y="19191"/>
                    <a:pt x="27278" y="17967"/>
                    <a:pt x="27278" y="16451"/>
                  </a:cubicBezTo>
                  <a:lnTo>
                    <a:pt x="27278" y="2740"/>
                  </a:lnTo>
                  <a:cubicBezTo>
                    <a:pt x="27278" y="1230"/>
                    <a:pt x="26054" y="0"/>
                    <a:pt x="24538" y="0"/>
                  </a:cubicBezTo>
                  <a:close/>
                </a:path>
              </a:pathLst>
            </a:cu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5527258" y="2497898"/>
              <a:ext cx="1407769" cy="476698"/>
            </a:xfrm>
            <a:custGeom>
              <a:avLst/>
              <a:gdLst/>
              <a:ahLst/>
              <a:cxnLst/>
              <a:rect l="l" t="t" r="r" b="b"/>
              <a:pathLst>
                <a:path w="56689" h="19196" extrusionOk="0">
                  <a:moveTo>
                    <a:pt x="2746" y="0"/>
                  </a:moveTo>
                  <a:cubicBezTo>
                    <a:pt x="1231" y="0"/>
                    <a:pt x="1" y="1230"/>
                    <a:pt x="1" y="2746"/>
                  </a:cubicBezTo>
                  <a:lnTo>
                    <a:pt x="1" y="16450"/>
                  </a:lnTo>
                  <a:cubicBezTo>
                    <a:pt x="1" y="17965"/>
                    <a:pt x="1231" y="19195"/>
                    <a:pt x="2746" y="19195"/>
                  </a:cubicBezTo>
                  <a:lnTo>
                    <a:pt x="53949" y="19195"/>
                  </a:lnTo>
                  <a:cubicBezTo>
                    <a:pt x="55459" y="19195"/>
                    <a:pt x="56689" y="17965"/>
                    <a:pt x="56689" y="16450"/>
                  </a:cubicBezTo>
                  <a:lnTo>
                    <a:pt x="56689" y="2746"/>
                  </a:lnTo>
                  <a:cubicBezTo>
                    <a:pt x="56689" y="1230"/>
                    <a:pt x="55459" y="0"/>
                    <a:pt x="53949" y="0"/>
                  </a:cubicBezTo>
                  <a:close/>
                </a:path>
              </a:pathLst>
            </a:cu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6257635" y="1968354"/>
              <a:ext cx="677400" cy="476599"/>
            </a:xfrm>
            <a:custGeom>
              <a:avLst/>
              <a:gdLst/>
              <a:ahLst/>
              <a:cxnLst/>
              <a:rect l="l" t="t" r="r" b="b"/>
              <a:pathLst>
                <a:path w="27278" h="19192" extrusionOk="0">
                  <a:moveTo>
                    <a:pt x="2740" y="0"/>
                  </a:moveTo>
                  <a:cubicBezTo>
                    <a:pt x="1225" y="0"/>
                    <a:pt x="0" y="1230"/>
                    <a:pt x="0" y="2740"/>
                  </a:cubicBezTo>
                  <a:lnTo>
                    <a:pt x="0" y="16451"/>
                  </a:lnTo>
                  <a:cubicBezTo>
                    <a:pt x="0" y="17967"/>
                    <a:pt x="1225" y="19191"/>
                    <a:pt x="2740" y="19191"/>
                  </a:cubicBezTo>
                  <a:lnTo>
                    <a:pt x="24538" y="19191"/>
                  </a:lnTo>
                  <a:cubicBezTo>
                    <a:pt x="26048" y="19191"/>
                    <a:pt x="27278" y="17967"/>
                    <a:pt x="27278" y="16451"/>
                  </a:cubicBezTo>
                  <a:lnTo>
                    <a:pt x="27278" y="2740"/>
                  </a:lnTo>
                  <a:cubicBezTo>
                    <a:pt x="27278" y="1230"/>
                    <a:pt x="26048" y="0"/>
                    <a:pt x="24538" y="0"/>
                  </a:cubicBezTo>
                  <a:close/>
                </a:path>
              </a:pathLst>
            </a:cu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7002489" y="1968354"/>
              <a:ext cx="479554" cy="221338"/>
            </a:xfrm>
            <a:custGeom>
              <a:avLst/>
              <a:gdLst/>
              <a:ahLst/>
              <a:cxnLst/>
              <a:rect l="l" t="t" r="r" b="b"/>
              <a:pathLst>
                <a:path w="19311" h="8913" extrusionOk="0">
                  <a:moveTo>
                    <a:pt x="2746" y="0"/>
                  </a:moveTo>
                  <a:cubicBezTo>
                    <a:pt x="1230" y="0"/>
                    <a:pt x="1" y="1230"/>
                    <a:pt x="1" y="2740"/>
                  </a:cubicBezTo>
                  <a:lnTo>
                    <a:pt x="1" y="6167"/>
                  </a:lnTo>
                  <a:cubicBezTo>
                    <a:pt x="1" y="7682"/>
                    <a:pt x="1230" y="8912"/>
                    <a:pt x="2746" y="8912"/>
                  </a:cubicBezTo>
                  <a:lnTo>
                    <a:pt x="16571" y="8912"/>
                  </a:lnTo>
                  <a:cubicBezTo>
                    <a:pt x="18081" y="8912"/>
                    <a:pt x="19311" y="7682"/>
                    <a:pt x="19311" y="6167"/>
                  </a:cubicBezTo>
                  <a:lnTo>
                    <a:pt x="19311" y="2740"/>
                  </a:lnTo>
                  <a:cubicBezTo>
                    <a:pt x="19311" y="1230"/>
                    <a:pt x="18081" y="0"/>
                    <a:pt x="16571" y="0"/>
                  </a:cubicBezTo>
                  <a:close/>
                </a:path>
              </a:pathLst>
            </a:cu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7002489" y="2241370"/>
              <a:ext cx="479554" cy="733225"/>
            </a:xfrm>
            <a:custGeom>
              <a:avLst/>
              <a:gdLst/>
              <a:ahLst/>
              <a:cxnLst/>
              <a:rect l="l" t="t" r="r" b="b"/>
              <a:pathLst>
                <a:path w="19311" h="29526" extrusionOk="0">
                  <a:moveTo>
                    <a:pt x="2746" y="1"/>
                  </a:moveTo>
                  <a:cubicBezTo>
                    <a:pt x="1230" y="1"/>
                    <a:pt x="1" y="1231"/>
                    <a:pt x="1" y="2741"/>
                  </a:cubicBezTo>
                  <a:lnTo>
                    <a:pt x="1" y="26780"/>
                  </a:lnTo>
                  <a:cubicBezTo>
                    <a:pt x="1" y="28295"/>
                    <a:pt x="1230" y="29525"/>
                    <a:pt x="2746" y="29525"/>
                  </a:cubicBezTo>
                  <a:lnTo>
                    <a:pt x="16571" y="29525"/>
                  </a:lnTo>
                  <a:cubicBezTo>
                    <a:pt x="18081" y="29525"/>
                    <a:pt x="19311" y="28295"/>
                    <a:pt x="19311" y="26780"/>
                  </a:cubicBezTo>
                  <a:lnTo>
                    <a:pt x="19311" y="2741"/>
                  </a:lnTo>
                  <a:cubicBezTo>
                    <a:pt x="19311" y="1231"/>
                    <a:pt x="18081" y="1"/>
                    <a:pt x="16571" y="1"/>
                  </a:cubicBezTo>
                  <a:close/>
                </a:path>
              </a:pathLst>
            </a:cu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" name="Google Shape;412;p31"/>
          <p:cNvGrpSpPr/>
          <p:nvPr/>
        </p:nvGrpSpPr>
        <p:grpSpPr>
          <a:xfrm>
            <a:off x="7118242" y="1435741"/>
            <a:ext cx="795392" cy="626115"/>
            <a:chOff x="7542675" y="1392460"/>
            <a:chExt cx="879178" cy="692069"/>
          </a:xfrm>
        </p:grpSpPr>
        <p:sp>
          <p:nvSpPr>
            <p:cNvPr id="413" name="Google Shape;413;p31"/>
            <p:cNvSpPr/>
            <p:nvPr/>
          </p:nvSpPr>
          <p:spPr>
            <a:xfrm>
              <a:off x="7542675" y="1392460"/>
              <a:ext cx="879178" cy="692069"/>
            </a:xfrm>
            <a:custGeom>
              <a:avLst/>
              <a:gdLst/>
              <a:ahLst/>
              <a:cxnLst/>
              <a:rect l="l" t="t" r="r" b="b"/>
              <a:pathLst>
                <a:path w="29245" h="23021" extrusionOk="0">
                  <a:moveTo>
                    <a:pt x="2248" y="1"/>
                  </a:moveTo>
                  <a:cubicBezTo>
                    <a:pt x="1007" y="1"/>
                    <a:pt x="0" y="1007"/>
                    <a:pt x="0" y="2248"/>
                  </a:cubicBezTo>
                  <a:lnTo>
                    <a:pt x="0" y="19573"/>
                  </a:lnTo>
                  <a:lnTo>
                    <a:pt x="0" y="22542"/>
                  </a:lnTo>
                  <a:cubicBezTo>
                    <a:pt x="0" y="22835"/>
                    <a:pt x="238" y="23021"/>
                    <a:pt x="482" y="23021"/>
                  </a:cubicBezTo>
                  <a:cubicBezTo>
                    <a:pt x="618" y="23021"/>
                    <a:pt x="757" y="22963"/>
                    <a:pt x="858" y="22833"/>
                  </a:cubicBezTo>
                  <a:lnTo>
                    <a:pt x="3364" y="19573"/>
                  </a:lnTo>
                  <a:lnTo>
                    <a:pt x="26996" y="19573"/>
                  </a:lnTo>
                  <a:cubicBezTo>
                    <a:pt x="28237" y="19573"/>
                    <a:pt x="29245" y="18567"/>
                    <a:pt x="29245" y="17326"/>
                  </a:cubicBezTo>
                  <a:lnTo>
                    <a:pt x="29245" y="2248"/>
                  </a:lnTo>
                  <a:cubicBezTo>
                    <a:pt x="29245" y="1007"/>
                    <a:pt x="28237" y="1"/>
                    <a:pt x="26996" y="1"/>
                  </a:cubicBezTo>
                  <a:close/>
                </a:path>
              </a:pathLst>
            </a:cu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4" name="Google Shape;414;p31"/>
            <p:cNvGrpSpPr/>
            <p:nvPr/>
          </p:nvGrpSpPr>
          <p:grpSpPr>
            <a:xfrm>
              <a:off x="7603656" y="1520706"/>
              <a:ext cx="657046" cy="305943"/>
              <a:chOff x="7603656" y="1520706"/>
              <a:chExt cx="657046" cy="305943"/>
            </a:xfrm>
          </p:grpSpPr>
          <p:sp>
            <p:nvSpPr>
              <p:cNvPr id="415" name="Google Shape;415;p31"/>
              <p:cNvSpPr/>
              <p:nvPr/>
            </p:nvSpPr>
            <p:spPr>
              <a:xfrm>
                <a:off x="7603656" y="1520706"/>
                <a:ext cx="296446" cy="38931"/>
              </a:xfrm>
              <a:custGeom>
                <a:avLst/>
                <a:gdLst/>
                <a:ahLst/>
                <a:cxnLst/>
                <a:rect l="l" t="t" r="r" b="b"/>
                <a:pathLst>
                  <a:path w="9861" h="1295" extrusionOk="0">
                    <a:moveTo>
                      <a:pt x="647" y="1"/>
                    </a:moveTo>
                    <a:cubicBezTo>
                      <a:pt x="286" y="1"/>
                      <a:pt x="0" y="288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9215" y="1294"/>
                    </a:lnTo>
                    <a:cubicBezTo>
                      <a:pt x="9570" y="1294"/>
                      <a:pt x="9861" y="1002"/>
                      <a:pt x="9861" y="648"/>
                    </a:cubicBezTo>
                    <a:cubicBezTo>
                      <a:pt x="9861" y="288"/>
                      <a:pt x="9570" y="1"/>
                      <a:pt x="92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31"/>
              <p:cNvSpPr/>
              <p:nvPr/>
            </p:nvSpPr>
            <p:spPr>
              <a:xfrm>
                <a:off x="7603656" y="1611163"/>
                <a:ext cx="657046" cy="38931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5" extrusionOk="0">
                    <a:moveTo>
                      <a:pt x="647" y="1"/>
                    </a:moveTo>
                    <a:cubicBezTo>
                      <a:pt x="286" y="1"/>
                      <a:pt x="0" y="286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21209" y="1294"/>
                    </a:lnTo>
                    <a:cubicBezTo>
                      <a:pt x="21570" y="1294"/>
                      <a:pt x="21855" y="1002"/>
                      <a:pt x="21855" y="648"/>
                    </a:cubicBezTo>
                    <a:cubicBezTo>
                      <a:pt x="21855" y="286"/>
                      <a:pt x="21570" y="1"/>
                      <a:pt x="212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31"/>
              <p:cNvSpPr/>
              <p:nvPr/>
            </p:nvSpPr>
            <p:spPr>
              <a:xfrm>
                <a:off x="7603656" y="1699576"/>
                <a:ext cx="657046" cy="38871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3" extrusionOk="0">
                    <a:moveTo>
                      <a:pt x="647" y="0"/>
                    </a:moveTo>
                    <a:cubicBezTo>
                      <a:pt x="286" y="0"/>
                      <a:pt x="0" y="291"/>
                      <a:pt x="0" y="646"/>
                    </a:cubicBezTo>
                    <a:cubicBezTo>
                      <a:pt x="0" y="1007"/>
                      <a:pt x="286" y="1292"/>
                      <a:pt x="647" y="1292"/>
                    </a:cubicBezTo>
                    <a:lnTo>
                      <a:pt x="21209" y="1292"/>
                    </a:lnTo>
                    <a:cubicBezTo>
                      <a:pt x="21570" y="1292"/>
                      <a:pt x="21855" y="1007"/>
                      <a:pt x="21855" y="646"/>
                    </a:cubicBezTo>
                    <a:cubicBezTo>
                      <a:pt x="21855" y="291"/>
                      <a:pt x="21570" y="0"/>
                      <a:pt x="212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31"/>
              <p:cNvSpPr/>
              <p:nvPr/>
            </p:nvSpPr>
            <p:spPr>
              <a:xfrm>
                <a:off x="7603656" y="1787748"/>
                <a:ext cx="549212" cy="38901"/>
              </a:xfrm>
              <a:custGeom>
                <a:avLst/>
                <a:gdLst/>
                <a:ahLst/>
                <a:cxnLst/>
                <a:rect l="l" t="t" r="r" b="b"/>
                <a:pathLst>
                  <a:path w="18269" h="1294" extrusionOk="0">
                    <a:moveTo>
                      <a:pt x="647" y="1"/>
                    </a:moveTo>
                    <a:cubicBezTo>
                      <a:pt x="286" y="1"/>
                      <a:pt x="0" y="293"/>
                      <a:pt x="0" y="647"/>
                    </a:cubicBezTo>
                    <a:cubicBezTo>
                      <a:pt x="0" y="1007"/>
                      <a:pt x="286" y="1294"/>
                      <a:pt x="647" y="1294"/>
                    </a:cubicBezTo>
                    <a:lnTo>
                      <a:pt x="17623" y="1294"/>
                    </a:lnTo>
                    <a:cubicBezTo>
                      <a:pt x="17978" y="1294"/>
                      <a:pt x="18269" y="1007"/>
                      <a:pt x="18269" y="647"/>
                    </a:cubicBezTo>
                    <a:cubicBezTo>
                      <a:pt x="18269" y="293"/>
                      <a:pt x="17978" y="1"/>
                      <a:pt x="176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31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420" name="Google Shape;420;p31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1" name="Google Shape;421;p31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2" name="Google Shape;422;p31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23" name="Google Shape;423;p31"/>
          <p:cNvGrpSpPr/>
          <p:nvPr/>
        </p:nvGrpSpPr>
        <p:grpSpPr>
          <a:xfrm>
            <a:off x="5055410" y="2845326"/>
            <a:ext cx="633471" cy="733893"/>
            <a:chOff x="5055410" y="2845326"/>
            <a:chExt cx="633471" cy="733893"/>
          </a:xfrm>
        </p:grpSpPr>
        <p:grpSp>
          <p:nvGrpSpPr>
            <p:cNvPr id="424" name="Google Shape;424;p31"/>
            <p:cNvGrpSpPr/>
            <p:nvPr/>
          </p:nvGrpSpPr>
          <p:grpSpPr>
            <a:xfrm>
              <a:off x="5055410" y="2845326"/>
              <a:ext cx="633471" cy="733893"/>
              <a:chOff x="5418807" y="2497285"/>
              <a:chExt cx="700200" cy="811200"/>
            </a:xfrm>
          </p:grpSpPr>
          <p:sp>
            <p:nvSpPr>
              <p:cNvPr id="425" name="Google Shape;425;p31"/>
              <p:cNvSpPr/>
              <p:nvPr/>
            </p:nvSpPr>
            <p:spPr>
              <a:xfrm>
                <a:off x="5418807" y="2497285"/>
                <a:ext cx="700200" cy="811200"/>
              </a:xfrm>
              <a:prstGeom prst="roundRect">
                <a:avLst>
                  <a:gd name="adj" fmla="val 18711"/>
                </a:avLst>
              </a:prstGeom>
              <a:gradFill>
                <a:gsLst>
                  <a:gs pos="0">
                    <a:srgbClr val="FFFFFF">
                      <a:alpha val="85710"/>
                    </a:srgbClr>
                  </a:gs>
                  <a:gs pos="100000">
                    <a:srgbClr val="C5C7F4">
                      <a:alpha val="85710"/>
                    </a:srgbClr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9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6" name="Google Shape;426;p31"/>
              <p:cNvGrpSpPr/>
              <p:nvPr/>
            </p:nvGrpSpPr>
            <p:grpSpPr>
              <a:xfrm>
                <a:off x="5600579" y="2592573"/>
                <a:ext cx="336576" cy="344118"/>
                <a:chOff x="3409000" y="1026975"/>
                <a:chExt cx="355075" cy="363032"/>
              </a:xfrm>
            </p:grpSpPr>
            <p:sp>
              <p:nvSpPr>
                <p:cNvPr id="427" name="Google Shape;427;p31"/>
                <p:cNvSpPr/>
                <p:nvPr/>
              </p:nvSpPr>
              <p:spPr>
                <a:xfrm>
                  <a:off x="3409000" y="1026975"/>
                  <a:ext cx="355075" cy="35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03" h="14209" extrusionOk="0">
                      <a:moveTo>
                        <a:pt x="7104" y="0"/>
                      </a:moveTo>
                      <a:cubicBezTo>
                        <a:pt x="3186" y="0"/>
                        <a:pt x="0" y="3181"/>
                        <a:pt x="0" y="7099"/>
                      </a:cubicBezTo>
                      <a:cubicBezTo>
                        <a:pt x="0" y="9129"/>
                        <a:pt x="847" y="10953"/>
                        <a:pt x="2209" y="12247"/>
                      </a:cubicBezTo>
                      <a:cubicBezTo>
                        <a:pt x="3484" y="13466"/>
                        <a:pt x="5211" y="14208"/>
                        <a:pt x="7104" y="14208"/>
                      </a:cubicBezTo>
                      <a:cubicBezTo>
                        <a:pt x="8998" y="14208"/>
                        <a:pt x="10725" y="13466"/>
                        <a:pt x="12000" y="12247"/>
                      </a:cubicBezTo>
                      <a:cubicBezTo>
                        <a:pt x="13357" y="10948"/>
                        <a:pt x="14202" y="9129"/>
                        <a:pt x="14202" y="7099"/>
                      </a:cubicBezTo>
                      <a:cubicBezTo>
                        <a:pt x="14202" y="3181"/>
                        <a:pt x="11029" y="0"/>
                        <a:pt x="710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31"/>
                <p:cNvSpPr/>
                <p:nvPr/>
              </p:nvSpPr>
              <p:spPr>
                <a:xfrm>
                  <a:off x="3528425" y="1078900"/>
                  <a:ext cx="116400" cy="11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6" h="4650" extrusionOk="0">
                      <a:moveTo>
                        <a:pt x="2327" y="0"/>
                      </a:moveTo>
                      <a:cubicBezTo>
                        <a:pt x="1041" y="0"/>
                        <a:pt x="0" y="1041"/>
                        <a:pt x="0" y="2322"/>
                      </a:cubicBezTo>
                      <a:cubicBezTo>
                        <a:pt x="0" y="3609"/>
                        <a:pt x="1041" y="4650"/>
                        <a:pt x="2327" y="4650"/>
                      </a:cubicBezTo>
                      <a:cubicBezTo>
                        <a:pt x="3609" y="4650"/>
                        <a:pt x="4655" y="3609"/>
                        <a:pt x="4655" y="2322"/>
                      </a:cubicBezTo>
                      <a:cubicBezTo>
                        <a:pt x="4655" y="1041"/>
                        <a:pt x="3609" y="0"/>
                        <a:pt x="23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31"/>
                <p:cNvSpPr/>
                <p:nvPr/>
              </p:nvSpPr>
              <p:spPr>
                <a:xfrm>
                  <a:off x="3464200" y="1246832"/>
                  <a:ext cx="244825" cy="14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93" h="5727" extrusionOk="0">
                      <a:moveTo>
                        <a:pt x="4896" y="1"/>
                      </a:moveTo>
                      <a:cubicBezTo>
                        <a:pt x="2551" y="1"/>
                        <a:pt x="572" y="1597"/>
                        <a:pt x="1" y="3765"/>
                      </a:cubicBezTo>
                      <a:cubicBezTo>
                        <a:pt x="1276" y="4984"/>
                        <a:pt x="3003" y="5726"/>
                        <a:pt x="4896" y="5726"/>
                      </a:cubicBezTo>
                      <a:cubicBezTo>
                        <a:pt x="6790" y="5726"/>
                        <a:pt x="8517" y="4984"/>
                        <a:pt x="9792" y="3765"/>
                      </a:cubicBezTo>
                      <a:cubicBezTo>
                        <a:pt x="9215" y="1597"/>
                        <a:pt x="7236" y="1"/>
                        <a:pt x="489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30" name="Google Shape;430;p31"/>
            <p:cNvGrpSpPr/>
            <p:nvPr/>
          </p:nvGrpSpPr>
          <p:grpSpPr>
            <a:xfrm>
              <a:off x="5195602" y="3311831"/>
              <a:ext cx="352067" cy="169406"/>
              <a:chOff x="5528432" y="2979624"/>
              <a:chExt cx="480900" cy="187251"/>
            </a:xfrm>
          </p:grpSpPr>
          <p:sp>
            <p:nvSpPr>
              <p:cNvPr id="431" name="Google Shape;431;p31"/>
              <p:cNvSpPr/>
              <p:nvPr/>
            </p:nvSpPr>
            <p:spPr>
              <a:xfrm>
                <a:off x="5528432" y="2979624"/>
                <a:ext cx="480900" cy="40800"/>
              </a:xfrm>
              <a:prstGeom prst="roundRect">
                <a:avLst>
                  <a:gd name="adj" fmla="val 50000"/>
                </a:avLst>
              </a:prstGeom>
              <a:solidFill>
                <a:srgbClr val="7E3BBE">
                  <a:alpha val="53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1"/>
              <p:cNvSpPr/>
              <p:nvPr/>
            </p:nvSpPr>
            <p:spPr>
              <a:xfrm>
                <a:off x="5528432" y="3052849"/>
                <a:ext cx="480900" cy="40800"/>
              </a:xfrm>
              <a:prstGeom prst="roundRect">
                <a:avLst>
                  <a:gd name="adj" fmla="val 50000"/>
                </a:avLst>
              </a:prstGeom>
              <a:solidFill>
                <a:srgbClr val="7E3BBE">
                  <a:alpha val="53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1"/>
              <p:cNvSpPr/>
              <p:nvPr/>
            </p:nvSpPr>
            <p:spPr>
              <a:xfrm>
                <a:off x="5610449" y="3126075"/>
                <a:ext cx="316800" cy="40800"/>
              </a:xfrm>
              <a:prstGeom prst="roundRect">
                <a:avLst>
                  <a:gd name="adj" fmla="val 50000"/>
                </a:avLst>
              </a:prstGeom>
              <a:solidFill>
                <a:srgbClr val="7E3BBE">
                  <a:alpha val="53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4" name="Google Shape;434;p31"/>
          <p:cNvGrpSpPr/>
          <p:nvPr/>
        </p:nvGrpSpPr>
        <p:grpSpPr>
          <a:xfrm>
            <a:off x="7427195" y="2464693"/>
            <a:ext cx="694832" cy="494692"/>
            <a:chOff x="3336290" y="764021"/>
            <a:chExt cx="810300" cy="576900"/>
          </a:xfrm>
        </p:grpSpPr>
        <p:sp>
          <p:nvSpPr>
            <p:cNvPr id="435" name="Google Shape;435;p31"/>
            <p:cNvSpPr/>
            <p:nvPr/>
          </p:nvSpPr>
          <p:spPr>
            <a:xfrm rot="-5401788">
              <a:off x="3452990" y="647471"/>
              <a:ext cx="576900" cy="8100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3414726" y="1013671"/>
              <a:ext cx="653730" cy="281110"/>
            </a:xfrm>
            <a:custGeom>
              <a:avLst/>
              <a:gdLst/>
              <a:ahLst/>
              <a:cxnLst/>
              <a:rect l="l" t="t" r="r" b="b"/>
              <a:pathLst>
                <a:path w="28015" h="14176" extrusionOk="0">
                  <a:moveTo>
                    <a:pt x="7411" y="1"/>
                  </a:moveTo>
                  <a:cubicBezTo>
                    <a:pt x="6941" y="1"/>
                    <a:pt x="6471" y="194"/>
                    <a:pt x="6132" y="580"/>
                  </a:cubicBezTo>
                  <a:lnTo>
                    <a:pt x="429" y="7037"/>
                  </a:lnTo>
                  <a:cubicBezTo>
                    <a:pt x="154" y="7353"/>
                    <a:pt x="0" y="7752"/>
                    <a:pt x="0" y="8170"/>
                  </a:cubicBezTo>
                  <a:lnTo>
                    <a:pt x="0" y="12472"/>
                  </a:lnTo>
                  <a:cubicBezTo>
                    <a:pt x="0" y="13409"/>
                    <a:pt x="766" y="14175"/>
                    <a:pt x="1711" y="14175"/>
                  </a:cubicBezTo>
                  <a:lnTo>
                    <a:pt x="26304" y="14175"/>
                  </a:lnTo>
                  <a:cubicBezTo>
                    <a:pt x="27249" y="14175"/>
                    <a:pt x="28015" y="13409"/>
                    <a:pt x="28015" y="12472"/>
                  </a:cubicBezTo>
                  <a:lnTo>
                    <a:pt x="28015" y="8742"/>
                  </a:lnTo>
                  <a:cubicBezTo>
                    <a:pt x="28015" y="8245"/>
                    <a:pt x="27798" y="7776"/>
                    <a:pt x="27420" y="7449"/>
                  </a:cubicBezTo>
                  <a:lnTo>
                    <a:pt x="22816" y="3486"/>
                  </a:lnTo>
                  <a:cubicBezTo>
                    <a:pt x="22496" y="3210"/>
                    <a:pt x="22100" y="3072"/>
                    <a:pt x="21705" y="3072"/>
                  </a:cubicBezTo>
                  <a:cubicBezTo>
                    <a:pt x="21289" y="3072"/>
                    <a:pt x="20874" y="3224"/>
                    <a:pt x="20546" y="3526"/>
                  </a:cubicBezTo>
                  <a:lnTo>
                    <a:pt x="16959" y="6826"/>
                  </a:lnTo>
                  <a:cubicBezTo>
                    <a:pt x="16631" y="7127"/>
                    <a:pt x="16216" y="7277"/>
                    <a:pt x="15803" y="7277"/>
                  </a:cubicBezTo>
                  <a:cubicBezTo>
                    <a:pt x="15352" y="7277"/>
                    <a:pt x="14902" y="7099"/>
                    <a:pt x="14568" y="6746"/>
                  </a:cubicBezTo>
                  <a:lnTo>
                    <a:pt x="8648" y="529"/>
                  </a:lnTo>
                  <a:cubicBezTo>
                    <a:pt x="8310" y="177"/>
                    <a:pt x="7860" y="1"/>
                    <a:pt x="7411" y="1"/>
                  </a:cubicBezTo>
                  <a:close/>
                </a:path>
              </a:pathLst>
            </a:custGeom>
            <a:gradFill>
              <a:gsLst>
                <a:gs pos="0">
                  <a:srgbClr val="8D90E1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3848871" y="832785"/>
              <a:ext cx="144823" cy="144867"/>
            </a:xfrm>
            <a:custGeom>
              <a:avLst/>
              <a:gdLst/>
              <a:ahLst/>
              <a:cxnLst/>
              <a:rect l="l" t="t" r="r" b="b"/>
              <a:pathLst>
                <a:path w="4416" h="4417" extrusionOk="0">
                  <a:moveTo>
                    <a:pt x="2208" y="1"/>
                  </a:moveTo>
                  <a:cubicBezTo>
                    <a:pt x="991" y="1"/>
                    <a:pt x="1" y="990"/>
                    <a:pt x="1" y="2209"/>
                  </a:cubicBezTo>
                  <a:cubicBezTo>
                    <a:pt x="1" y="3427"/>
                    <a:pt x="991" y="4417"/>
                    <a:pt x="2208" y="4417"/>
                  </a:cubicBezTo>
                  <a:cubicBezTo>
                    <a:pt x="3427" y="4417"/>
                    <a:pt x="4416" y="3427"/>
                    <a:pt x="4416" y="2209"/>
                  </a:cubicBezTo>
                  <a:cubicBezTo>
                    <a:pt x="4416" y="990"/>
                    <a:pt x="3427" y="1"/>
                    <a:pt x="2208" y="1"/>
                  </a:cubicBezTo>
                  <a:close/>
                </a:path>
              </a:pathLst>
            </a:custGeom>
            <a:gradFill>
              <a:gsLst>
                <a:gs pos="0">
                  <a:srgbClr val="FFF68E"/>
                </a:gs>
                <a:gs pos="100000">
                  <a:srgbClr val="FFD96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31"/>
          <p:cNvGrpSpPr/>
          <p:nvPr/>
        </p:nvGrpSpPr>
        <p:grpSpPr>
          <a:xfrm>
            <a:off x="5159411" y="1731360"/>
            <a:ext cx="999286" cy="251306"/>
            <a:chOff x="6394932" y="2541500"/>
            <a:chExt cx="959100" cy="241200"/>
          </a:xfrm>
        </p:grpSpPr>
        <p:sp>
          <p:nvSpPr>
            <p:cNvPr id="439" name="Google Shape;439;p31"/>
            <p:cNvSpPr/>
            <p:nvPr/>
          </p:nvSpPr>
          <p:spPr>
            <a:xfrm rot="-5400000">
              <a:off x="6753882" y="2182550"/>
              <a:ext cx="241200" cy="9591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 rot="-5400000">
              <a:off x="6465475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E9A984"/>
                </a:gs>
                <a:gs pos="100000">
                  <a:srgbClr val="E57C85"/>
                </a:gs>
              </a:gsLst>
              <a:lin ang="2700006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 rot="-5400000">
              <a:off x="6687242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 rot="-5400000">
              <a:off x="6909008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 rot="-5400000">
              <a:off x="7130775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chemeClr val="lt2"/>
                </a:gs>
                <a:gs pos="100000">
                  <a:srgbClr val="E57C85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" name="Google Shape;444;p31"/>
          <p:cNvGrpSpPr/>
          <p:nvPr/>
        </p:nvGrpSpPr>
        <p:grpSpPr>
          <a:xfrm>
            <a:off x="286617" y="3999999"/>
            <a:ext cx="145867" cy="958251"/>
            <a:chOff x="286625" y="3923799"/>
            <a:chExt cx="145867" cy="958251"/>
          </a:xfrm>
        </p:grpSpPr>
        <p:sp>
          <p:nvSpPr>
            <p:cNvPr id="445" name="Google Shape;445;p31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" name="Google Shape;446;p31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447" name="Google Shape;447;p31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8" name="Google Shape;448;p31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449" name="Google Shape;449;p31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50" name="Google Shape;450;p31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51" name="Google Shape;451;p31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452" name="Google Shape;452;p31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1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454" name="Google Shape;454;p31">
            <a:hlinkClick r:id="" action="ppaction://hlinkshowjump?jump=nextslide"/>
          </p:cNvPr>
          <p:cNvCxnSpPr/>
          <p:nvPr/>
        </p:nvCxnSpPr>
        <p:spPr>
          <a:xfrm>
            <a:off x="1046100" y="4007188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56" name="Google Shape;456;p31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1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1">
            <a:hlinkClick r:id="" action="ppaction://noaction"/>
          </p:cNvPr>
          <p:cNvSpPr/>
          <p:nvPr/>
        </p:nvSpPr>
        <p:spPr>
          <a:xfrm>
            <a:off x="276600" y="3987386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31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ar-EG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8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E-Commerce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795" name="Google Shape;795;p38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796" name="Google Shape;796;p38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7" name="Google Shape;797;p38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8" name="Google Shape;798;p38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9" name="Google Shape;799;p38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00" name="Google Shape;800;p38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1" name="Google Shape;801;p38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02" name="Google Shape;802;p38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3" name="Google Shape;803;p38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04" name="Google Shape;804;p38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5" name="Google Shape;805;p38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06" name="Google Shape;806;p38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07" name="Google Shape;807;p38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8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10" name="Google Shape;810;p38"/>
          <p:cNvSpPr txBox="1">
            <a:spLocks noGrp="1"/>
          </p:cNvSpPr>
          <p:nvPr>
            <p:ph type="title"/>
          </p:nvPr>
        </p:nvSpPr>
        <p:spPr>
          <a:xfrm>
            <a:off x="1342450" y="1242525"/>
            <a:ext cx="5993298" cy="26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Now, Disp</a:t>
            </a:r>
            <a:r>
              <a:rPr lang="en-US" sz="2400" dirty="0"/>
              <a:t>la</a:t>
            </a:r>
            <a:r>
              <a:rPr lang="en" sz="2400" dirty="0"/>
              <a:t>y the Home page, registeration,login,Addition,updating,</a:t>
            </a:r>
            <a:br>
              <a:rPr lang="en" sz="2400" dirty="0"/>
            </a:br>
            <a:r>
              <a:rPr lang="en" sz="2400" dirty="0"/>
              <a:t>Deletion, and Booking</a:t>
            </a:r>
            <a:endParaRPr sz="2400" dirty="0"/>
          </a:p>
        </p:txBody>
      </p:sp>
      <p:cxnSp>
        <p:nvCxnSpPr>
          <p:cNvPr id="811" name="Google Shape;811;p38"/>
          <p:cNvCxnSpPr/>
          <p:nvPr/>
        </p:nvCxnSpPr>
        <p:spPr>
          <a:xfrm>
            <a:off x="1494850" y="3999988"/>
            <a:ext cx="792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812" name="Google Shape;812;p38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8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8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8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u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8"/>
          <p:cNvSpPr txBox="1">
            <a:spLocks noGrp="1"/>
          </p:cNvSpPr>
          <p:nvPr>
            <p:ph type="subTitle" idx="4294967295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E-Commerce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795" name="Google Shape;795;p38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796" name="Google Shape;796;p38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7" name="Google Shape;797;p38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8" name="Google Shape;798;p38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9" name="Google Shape;799;p38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00" name="Google Shape;800;p38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1" name="Google Shape;801;p38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02" name="Google Shape;802;p38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3" name="Google Shape;803;p38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04" name="Google Shape;804;p38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5" name="Google Shape;805;p38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06" name="Google Shape;806;p38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07" name="Google Shape;807;p38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8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12" name="Google Shape;812;p38">
            <a:hlinkClick r:id="rId5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8">
            <a:hlinkClick r:id="rId5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8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8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E-Commerce - Google Chrome 25_05_2022 02_17_28 ص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84287" y="1047964"/>
            <a:ext cx="7558329" cy="3657600"/>
          </a:xfrm>
          <a:prstGeom prst="rect">
            <a:avLst/>
          </a:prstGeom>
        </p:spPr>
      </p:pic>
      <p:sp>
        <p:nvSpPr>
          <p:cNvPr id="26" name="Google Shape;810;p38"/>
          <p:cNvSpPr txBox="1">
            <a:spLocks noGrp="1"/>
          </p:cNvSpPr>
          <p:nvPr>
            <p:ph type="title"/>
          </p:nvPr>
        </p:nvSpPr>
        <p:spPr>
          <a:xfrm>
            <a:off x="784287" y="532847"/>
            <a:ext cx="3479488" cy="3698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Home page :-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2141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u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8"/>
          <p:cNvSpPr txBox="1">
            <a:spLocks noGrp="1"/>
          </p:cNvSpPr>
          <p:nvPr>
            <p:ph type="subTitle" idx="4294967295"/>
          </p:nvPr>
        </p:nvSpPr>
        <p:spPr>
          <a:xfrm>
            <a:off x="770562" y="109800"/>
            <a:ext cx="1091838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E-Commerce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795" name="Google Shape;795;p38"/>
          <p:cNvGrpSpPr/>
          <p:nvPr/>
        </p:nvGrpSpPr>
        <p:grpSpPr>
          <a:xfrm>
            <a:off x="370083" y="189025"/>
            <a:ext cx="62408" cy="119344"/>
            <a:chOff x="222150" y="185025"/>
            <a:chExt cx="170100" cy="152400"/>
          </a:xfrm>
        </p:grpSpPr>
        <p:cxnSp>
          <p:nvCxnSpPr>
            <p:cNvPr id="796" name="Google Shape;796;p38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7" name="Google Shape;797;p38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8" name="Google Shape;798;p38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9" name="Google Shape;799;p38"/>
          <p:cNvGrpSpPr/>
          <p:nvPr/>
        </p:nvGrpSpPr>
        <p:grpSpPr>
          <a:xfrm>
            <a:off x="364151" y="3999999"/>
            <a:ext cx="68341" cy="958251"/>
            <a:chOff x="286625" y="3923799"/>
            <a:chExt cx="145867" cy="958251"/>
          </a:xfrm>
        </p:grpSpPr>
        <p:sp>
          <p:nvSpPr>
            <p:cNvPr id="800" name="Google Shape;800;p38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1" name="Google Shape;801;p38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02" name="Google Shape;802;p38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3" name="Google Shape;803;p38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04" name="Google Shape;804;p38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5" name="Google Shape;805;p38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06" name="Google Shape;806;p38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07" name="Google Shape;807;p38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8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10" name="Google Shape;810;p38"/>
          <p:cNvSpPr txBox="1">
            <a:spLocks noGrp="1"/>
          </p:cNvSpPr>
          <p:nvPr>
            <p:ph type="title"/>
          </p:nvPr>
        </p:nvSpPr>
        <p:spPr>
          <a:xfrm>
            <a:off x="770562" y="387600"/>
            <a:ext cx="3801438" cy="5987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Registration :-</a:t>
            </a:r>
            <a:endParaRPr dirty="0"/>
          </a:p>
        </p:txBody>
      </p:sp>
      <p:sp>
        <p:nvSpPr>
          <p:cNvPr id="812" name="Google Shape;812;p38">
            <a:hlinkClick r:id="rId5" action="ppaction://hlinksldjump"/>
          </p:cNvPr>
          <p:cNvSpPr/>
          <p:nvPr/>
        </p:nvSpPr>
        <p:spPr>
          <a:xfrm>
            <a:off x="371110" y="169500"/>
            <a:ext cx="77727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8">
            <a:hlinkClick r:id="rId5" action="ppaction://hlinksldjump"/>
          </p:cNvPr>
          <p:cNvSpPr/>
          <p:nvPr/>
        </p:nvSpPr>
        <p:spPr>
          <a:xfrm>
            <a:off x="364772" y="4399925"/>
            <a:ext cx="77727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8">
            <a:hlinkClick r:id="" action="ppaction://noaction"/>
          </p:cNvPr>
          <p:cNvSpPr/>
          <p:nvPr/>
        </p:nvSpPr>
        <p:spPr>
          <a:xfrm>
            <a:off x="364772" y="3992675"/>
            <a:ext cx="77727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8">
            <a:hlinkClick r:id="" action="ppaction://noaction"/>
          </p:cNvPr>
          <p:cNvSpPr/>
          <p:nvPr/>
        </p:nvSpPr>
        <p:spPr>
          <a:xfrm>
            <a:off x="364772" y="4821475"/>
            <a:ext cx="77727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E-Commerce - Google Chrome 25_05_2022 02_41_28 ص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73303" y="986319"/>
            <a:ext cx="7520683" cy="3739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834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u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8"/>
          <p:cNvSpPr txBox="1">
            <a:spLocks noGrp="1"/>
          </p:cNvSpPr>
          <p:nvPr>
            <p:ph type="subTitle" idx="4294967295"/>
          </p:nvPr>
        </p:nvSpPr>
        <p:spPr>
          <a:xfrm>
            <a:off x="770562" y="109800"/>
            <a:ext cx="1091838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E-Commerce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795" name="Google Shape;795;p38"/>
          <p:cNvGrpSpPr/>
          <p:nvPr/>
        </p:nvGrpSpPr>
        <p:grpSpPr>
          <a:xfrm>
            <a:off x="370083" y="189025"/>
            <a:ext cx="62408" cy="119344"/>
            <a:chOff x="222150" y="185025"/>
            <a:chExt cx="170100" cy="152400"/>
          </a:xfrm>
        </p:grpSpPr>
        <p:cxnSp>
          <p:nvCxnSpPr>
            <p:cNvPr id="796" name="Google Shape;796;p38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7" name="Google Shape;797;p38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8" name="Google Shape;798;p38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9" name="Google Shape;799;p38"/>
          <p:cNvGrpSpPr/>
          <p:nvPr/>
        </p:nvGrpSpPr>
        <p:grpSpPr>
          <a:xfrm>
            <a:off x="364151" y="3999999"/>
            <a:ext cx="68341" cy="958251"/>
            <a:chOff x="286625" y="3923799"/>
            <a:chExt cx="145867" cy="958251"/>
          </a:xfrm>
        </p:grpSpPr>
        <p:sp>
          <p:nvSpPr>
            <p:cNvPr id="800" name="Google Shape;800;p38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1" name="Google Shape;801;p38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02" name="Google Shape;802;p38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3" name="Google Shape;803;p38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04" name="Google Shape;804;p38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5" name="Google Shape;805;p38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06" name="Google Shape;806;p38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07" name="Google Shape;807;p38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8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10" name="Google Shape;810;p38"/>
          <p:cNvSpPr txBox="1">
            <a:spLocks noGrp="1"/>
          </p:cNvSpPr>
          <p:nvPr>
            <p:ph type="title"/>
          </p:nvPr>
        </p:nvSpPr>
        <p:spPr>
          <a:xfrm>
            <a:off x="770562" y="387600"/>
            <a:ext cx="3801438" cy="5987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Registration :-</a:t>
            </a:r>
            <a:endParaRPr dirty="0"/>
          </a:p>
        </p:txBody>
      </p:sp>
      <p:sp>
        <p:nvSpPr>
          <p:cNvPr id="812" name="Google Shape;812;p38">
            <a:hlinkClick r:id="rId3" action="ppaction://hlinksldjump"/>
          </p:cNvPr>
          <p:cNvSpPr/>
          <p:nvPr/>
        </p:nvSpPr>
        <p:spPr>
          <a:xfrm>
            <a:off x="371110" y="169500"/>
            <a:ext cx="77727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8">
            <a:hlinkClick r:id="rId3" action="ppaction://hlinksldjump"/>
          </p:cNvPr>
          <p:cNvSpPr/>
          <p:nvPr/>
        </p:nvSpPr>
        <p:spPr>
          <a:xfrm>
            <a:off x="364772" y="4399925"/>
            <a:ext cx="77727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8">
            <a:hlinkClick r:id="" action="ppaction://noaction"/>
          </p:cNvPr>
          <p:cNvSpPr/>
          <p:nvPr/>
        </p:nvSpPr>
        <p:spPr>
          <a:xfrm>
            <a:off x="364772" y="3992675"/>
            <a:ext cx="77727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8">
            <a:hlinkClick r:id="" action="ppaction://noaction"/>
          </p:cNvPr>
          <p:cNvSpPr/>
          <p:nvPr/>
        </p:nvSpPr>
        <p:spPr>
          <a:xfrm>
            <a:off x="364772" y="4821475"/>
            <a:ext cx="77727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755" y="986319"/>
            <a:ext cx="7294651" cy="357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129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u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8"/>
          <p:cNvSpPr txBox="1">
            <a:spLocks noGrp="1"/>
          </p:cNvSpPr>
          <p:nvPr>
            <p:ph type="subTitle" idx="4294967295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E-Commerce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795" name="Google Shape;795;p38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796" name="Google Shape;796;p38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7" name="Google Shape;797;p38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8" name="Google Shape;798;p38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9" name="Google Shape;799;p38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00" name="Google Shape;800;p38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1" name="Google Shape;801;p38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02" name="Google Shape;802;p38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3" name="Google Shape;803;p38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04" name="Google Shape;804;p38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5" name="Google Shape;805;p38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06" name="Google Shape;806;p38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07" name="Google Shape;807;p38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8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12" name="Google Shape;812;p38">
            <a:hlinkClick r:id="rId5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8">
            <a:hlinkClick r:id="rId5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8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8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E-Commerce - Google Chrome 25_05_2022 02_45_59 ص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6199" y="1047963"/>
            <a:ext cx="7536143" cy="3510361"/>
          </a:xfrm>
          <a:prstGeom prst="rect">
            <a:avLst/>
          </a:prstGeom>
        </p:spPr>
      </p:pic>
      <p:sp>
        <p:nvSpPr>
          <p:cNvPr id="25" name="Google Shape;810;p38"/>
          <p:cNvSpPr txBox="1">
            <a:spLocks noGrp="1"/>
          </p:cNvSpPr>
          <p:nvPr>
            <p:ph type="title"/>
          </p:nvPr>
        </p:nvSpPr>
        <p:spPr>
          <a:xfrm>
            <a:off x="784287" y="532847"/>
            <a:ext cx="4537726" cy="3698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Login For user :-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2944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u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8"/>
          <p:cNvSpPr txBox="1">
            <a:spLocks noGrp="1"/>
          </p:cNvSpPr>
          <p:nvPr>
            <p:ph type="subTitle" idx="4294967295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E-Commerce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795" name="Google Shape;795;p38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796" name="Google Shape;796;p38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7" name="Google Shape;797;p38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8" name="Google Shape;798;p38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9" name="Google Shape;799;p38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00" name="Google Shape;800;p38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1" name="Google Shape;801;p38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02" name="Google Shape;802;p38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3" name="Google Shape;803;p38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04" name="Google Shape;804;p38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5" name="Google Shape;805;p38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06" name="Google Shape;806;p38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07" name="Google Shape;807;p38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8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12" name="Google Shape;812;p38">
            <a:hlinkClick r:id="rId5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8">
            <a:hlinkClick r:id="rId5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8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8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810;p38"/>
          <p:cNvSpPr txBox="1">
            <a:spLocks noGrp="1"/>
          </p:cNvSpPr>
          <p:nvPr>
            <p:ph type="title"/>
          </p:nvPr>
        </p:nvSpPr>
        <p:spPr>
          <a:xfrm>
            <a:off x="784286" y="532847"/>
            <a:ext cx="4845951" cy="3698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Login For Admin :-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E-Commerce - Google Chrome 25_05_2022 02_56_32 ص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6199" y="1047964"/>
            <a:ext cx="7515594" cy="3510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054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u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8"/>
          <p:cNvSpPr txBox="1">
            <a:spLocks noGrp="1"/>
          </p:cNvSpPr>
          <p:nvPr>
            <p:ph type="subTitle" idx="4294967295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E-Commerce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795" name="Google Shape;795;p38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796" name="Google Shape;796;p38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7" name="Google Shape;797;p38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8" name="Google Shape;798;p38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9" name="Google Shape;799;p38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00" name="Google Shape;800;p38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1" name="Google Shape;801;p38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02" name="Google Shape;802;p38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3" name="Google Shape;803;p38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04" name="Google Shape;804;p38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5" name="Google Shape;805;p38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06" name="Google Shape;806;p38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07" name="Google Shape;807;p38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8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12" name="Google Shape;812;p38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8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8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8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810;p38"/>
          <p:cNvSpPr txBox="1">
            <a:spLocks noGrp="1"/>
          </p:cNvSpPr>
          <p:nvPr>
            <p:ph type="title"/>
          </p:nvPr>
        </p:nvSpPr>
        <p:spPr>
          <a:xfrm>
            <a:off x="784286" y="532847"/>
            <a:ext cx="4845951" cy="3698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Login For Admin :-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200" y="1047964"/>
            <a:ext cx="7443674" cy="351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485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u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8"/>
          <p:cNvSpPr txBox="1">
            <a:spLocks noGrp="1"/>
          </p:cNvSpPr>
          <p:nvPr>
            <p:ph type="subTitle" idx="4294967295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E-Commerce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795" name="Google Shape;795;p38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796" name="Google Shape;796;p38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7" name="Google Shape;797;p38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8" name="Google Shape;798;p38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9" name="Google Shape;799;p38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00" name="Google Shape;800;p38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1" name="Google Shape;801;p38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02" name="Google Shape;802;p38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3" name="Google Shape;803;p38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04" name="Google Shape;804;p38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5" name="Google Shape;805;p38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06" name="Google Shape;806;p38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07" name="Google Shape;807;p38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8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12" name="Google Shape;812;p38">
            <a:hlinkClick r:id="rId5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8">
            <a:hlinkClick r:id="rId5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8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8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810;p38"/>
          <p:cNvSpPr txBox="1">
            <a:spLocks noGrp="1"/>
          </p:cNvSpPr>
          <p:nvPr>
            <p:ph type="title"/>
          </p:nvPr>
        </p:nvSpPr>
        <p:spPr>
          <a:xfrm>
            <a:off x="784287" y="532847"/>
            <a:ext cx="5390482" cy="3698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Add,Updata,Delete :-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E-Commerce - Google Chrome 25_05_2022 03_00_27 ص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84287" y="1130157"/>
            <a:ext cx="7609700" cy="342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6460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u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8"/>
          <p:cNvSpPr txBox="1">
            <a:spLocks noGrp="1"/>
          </p:cNvSpPr>
          <p:nvPr>
            <p:ph type="subTitle" idx="4294967295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E-Commerce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795" name="Google Shape;795;p38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796" name="Google Shape;796;p38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7" name="Google Shape;797;p38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8" name="Google Shape;798;p38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9" name="Google Shape;799;p38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00" name="Google Shape;800;p38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1" name="Google Shape;801;p38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02" name="Google Shape;802;p38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3" name="Google Shape;803;p38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04" name="Google Shape;804;p38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5" name="Google Shape;805;p38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06" name="Google Shape;806;p38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07" name="Google Shape;807;p38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8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12" name="Google Shape;812;p38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8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8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8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810;p38"/>
          <p:cNvSpPr txBox="1">
            <a:spLocks noGrp="1"/>
          </p:cNvSpPr>
          <p:nvPr>
            <p:ph type="title"/>
          </p:nvPr>
        </p:nvSpPr>
        <p:spPr>
          <a:xfrm>
            <a:off x="784287" y="532847"/>
            <a:ext cx="5390482" cy="3698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Add,Updata,Delete :-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199" y="1047964"/>
            <a:ext cx="7392303" cy="358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401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u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8"/>
          <p:cNvSpPr txBox="1">
            <a:spLocks noGrp="1"/>
          </p:cNvSpPr>
          <p:nvPr>
            <p:ph type="subTitle" idx="4294967295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E-Commerce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795" name="Google Shape;795;p38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796" name="Google Shape;796;p38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7" name="Google Shape;797;p38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8" name="Google Shape;798;p38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9" name="Google Shape;799;p38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00" name="Google Shape;800;p38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1" name="Google Shape;801;p38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02" name="Google Shape;802;p38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3" name="Google Shape;803;p38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04" name="Google Shape;804;p38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5" name="Google Shape;805;p38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06" name="Google Shape;806;p38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07" name="Google Shape;807;p38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8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12" name="Google Shape;812;p38">
            <a:hlinkClick r:id="rId5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8">
            <a:hlinkClick r:id="rId5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8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8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810;p38"/>
          <p:cNvSpPr txBox="1">
            <a:spLocks noGrp="1"/>
          </p:cNvSpPr>
          <p:nvPr>
            <p:ph type="title"/>
          </p:nvPr>
        </p:nvSpPr>
        <p:spPr>
          <a:xfrm>
            <a:off x="784287" y="532847"/>
            <a:ext cx="3479488" cy="3698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Booking :-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E-Commerce - Google Chrome 25_05_2022 03_15_46 ص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6200" y="1140431"/>
            <a:ext cx="7443674" cy="3503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670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u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5" name="Google Shape;465;p32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466" name="Google Shape;466;p32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7" name="Google Shape;467;p32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8" name="Google Shape;468;p32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69" name="Google Shape;469;p32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470" name="Google Shape;470;p32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1" name="Google Shape;471;p32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472" name="Google Shape;472;p32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3" name="Google Shape;473;p32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474" name="Google Shape;474;p32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5" name="Google Shape;475;p32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76" name="Google Shape;476;p32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477" name="Google Shape;477;p32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2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0" name="Google Shape;480;p3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dirty="0"/>
              <a:t>Abstract :-</a:t>
            </a:r>
            <a:endParaRPr dirty="0"/>
          </a:p>
        </p:txBody>
      </p:sp>
      <p:sp>
        <p:nvSpPr>
          <p:cNvPr id="482" name="Google Shape;482;p32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32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32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32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" name="Google Shape;486;p32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487" name="Google Shape;487;p32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2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2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just">
              <a:buNone/>
            </a:pPr>
            <a:r>
              <a:rPr lang="en-US" sz="2400" dirty="0"/>
              <a:t>The idea of the project is based on building a complete website on e-commerce to promote products by the admin and present it to the customer, and the admin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´ability to add product and modify it afterwards when needed. The user registers on the site to be able to book it and then buy it.</a:t>
            </a:r>
            <a:endParaRPr lang="ar-EG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u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8"/>
          <p:cNvSpPr txBox="1">
            <a:spLocks noGrp="1"/>
          </p:cNvSpPr>
          <p:nvPr>
            <p:ph type="subTitle" idx="4294967295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E-Commerce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795" name="Google Shape;795;p38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796" name="Google Shape;796;p38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7" name="Google Shape;797;p38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8" name="Google Shape;798;p38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9" name="Google Shape;799;p38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00" name="Google Shape;800;p38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1" name="Google Shape;801;p38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02" name="Google Shape;802;p38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3" name="Google Shape;803;p38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04" name="Google Shape;804;p38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5" name="Google Shape;805;p38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06" name="Google Shape;806;p38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07" name="Google Shape;807;p38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8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12" name="Google Shape;812;p38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8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8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8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810;p38"/>
          <p:cNvSpPr txBox="1">
            <a:spLocks noGrp="1"/>
          </p:cNvSpPr>
          <p:nvPr>
            <p:ph type="title"/>
          </p:nvPr>
        </p:nvSpPr>
        <p:spPr>
          <a:xfrm>
            <a:off x="784287" y="532847"/>
            <a:ext cx="3479488" cy="3698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Booking :-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86" y="1047964"/>
            <a:ext cx="7363121" cy="351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309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u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8"/>
          <p:cNvSpPr txBox="1">
            <a:spLocks noGrp="1"/>
          </p:cNvSpPr>
          <p:nvPr>
            <p:ph type="subTitle" idx="4294967295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E-Commerce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795" name="Google Shape;795;p38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796" name="Google Shape;796;p38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7" name="Google Shape;797;p38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8" name="Google Shape;798;p38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9" name="Google Shape;799;p38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00" name="Google Shape;800;p38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1" name="Google Shape;801;p38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02" name="Google Shape;802;p38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3" name="Google Shape;803;p38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04" name="Google Shape;804;p38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5" name="Google Shape;805;p38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06" name="Google Shape;806;p38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07" name="Google Shape;807;p38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8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12" name="Google Shape;812;p38">
            <a:hlinkClick r:id="rId5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8">
            <a:hlinkClick r:id="rId5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8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8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810;p38"/>
          <p:cNvSpPr txBox="1">
            <a:spLocks noGrp="1"/>
          </p:cNvSpPr>
          <p:nvPr>
            <p:ph type="title"/>
          </p:nvPr>
        </p:nvSpPr>
        <p:spPr>
          <a:xfrm>
            <a:off x="784287" y="532847"/>
            <a:ext cx="3479488" cy="3698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Booking :-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E-Commerce - Google Chrome 25_05_2022 03_18_47 ص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657" y="1160980"/>
            <a:ext cx="7424765" cy="3407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497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u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39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E-Commerce 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821" name="Google Shape;821;p39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822" name="Google Shape;822;p39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3" name="Google Shape;823;p39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4" name="Google Shape;824;p39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25" name="Google Shape;825;p39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26" name="Google Shape;826;p39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7" name="Google Shape;827;p39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28" name="Google Shape;828;p39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9" name="Google Shape;829;p39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30" name="Google Shape;830;p39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1" name="Google Shape;831;p39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2" name="Google Shape;832;p39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33" name="Google Shape;833;p39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9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36" name="Google Shape;836;p3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203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Oswald"/>
                <a:ea typeface="Oswald"/>
                <a:cs typeface="Oswald"/>
                <a:sym typeface="Oswald"/>
              </a:rPr>
              <a:t>Conclusion :-</a:t>
            </a:r>
            <a:endParaRPr dirty="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38" name="Google Shape;838;p39"/>
          <p:cNvSpPr txBox="1"/>
          <p:nvPr/>
        </p:nvSpPr>
        <p:spPr>
          <a:xfrm>
            <a:off x="6576600" y="1972550"/>
            <a:ext cx="17712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62" name="Google Shape;862;p39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9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9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9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6" name="Google Shape;866;p39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867" name="Google Shape;867;p39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9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836;p39"/>
          <p:cNvSpPr txBox="1">
            <a:spLocks/>
          </p:cNvSpPr>
          <p:nvPr/>
        </p:nvSpPr>
        <p:spPr>
          <a:xfrm>
            <a:off x="872400" y="1265099"/>
            <a:ext cx="7475400" cy="3280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just"/>
            <a:r>
              <a:rPr lang="en-US" sz="2400" b="0" dirty="0"/>
              <a:t>After browsing the site, the user was able to take advantage of the site, such as buying any product from it and being able to obtain it.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u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9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836;p39"/>
          <p:cNvSpPr txBox="1">
            <a:spLocks/>
          </p:cNvSpPr>
          <p:nvPr/>
        </p:nvSpPr>
        <p:spPr>
          <a:xfrm>
            <a:off x="720000" y="539999"/>
            <a:ext cx="7203900" cy="37237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000" dirty="0" smtClean="0">
                <a:solidFill>
                  <a:schemeClr val="bg1"/>
                </a:solidFill>
                <a:latin typeface="Oswald"/>
                <a:ea typeface="Oswald"/>
                <a:cs typeface="Oswald"/>
                <a:sym typeface="Oswald"/>
              </a:rPr>
              <a:t>Thanks</a:t>
            </a:r>
            <a:endParaRPr lang="en-US" sz="8000" dirty="0">
              <a:solidFill>
                <a:schemeClr val="bg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" name="Google Shape;397;p31"/>
          <p:cNvSpPr txBox="1">
            <a:spLocks/>
          </p:cNvSpPr>
          <p:nvPr/>
        </p:nvSpPr>
        <p:spPr>
          <a:xfrm>
            <a:off x="5899117" y="3839574"/>
            <a:ext cx="2966400" cy="42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 smtClean="0">
                <a:solidFill>
                  <a:schemeClr val="bg1"/>
                </a:solidFill>
              </a:rPr>
              <a:t>Supervision : D.Hagar Saleh</a:t>
            </a:r>
          </a:p>
          <a:p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5" name="Google Shape;397;p31"/>
          <p:cNvSpPr txBox="1">
            <a:spLocks/>
          </p:cNvSpPr>
          <p:nvPr/>
        </p:nvSpPr>
        <p:spPr>
          <a:xfrm>
            <a:off x="854506" y="3656374"/>
            <a:ext cx="2966400" cy="4539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 smtClean="0">
                <a:solidFill>
                  <a:schemeClr val="bg1"/>
                </a:solidFill>
              </a:rPr>
              <a:t>BY : Abdallah Ali Ahmed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u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33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E-Commerce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495" name="Google Shape;495;p33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496" name="Google Shape;496;p33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7" name="Google Shape;497;p33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8" name="Google Shape;498;p33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99" name="Google Shape;499;p33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500" name="Google Shape;500;p33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1" name="Google Shape;501;p33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502" name="Google Shape;502;p33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3" name="Google Shape;503;p33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504" name="Google Shape;504;p33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5" name="Google Shape;505;p33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06" name="Google Shape;506;p33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507" name="Google Shape;507;p33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3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0" name="Google Shape;510;p33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33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33"/>
          <p:cNvSpPr txBox="1">
            <a:spLocks noGrp="1"/>
          </p:cNvSpPr>
          <p:nvPr>
            <p:ph type="title"/>
          </p:nvPr>
        </p:nvSpPr>
        <p:spPr>
          <a:xfrm>
            <a:off x="541043" y="495548"/>
            <a:ext cx="4111390" cy="9072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457200" algn="ctr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3200" dirty="0"/>
              <a:t>Website include :-</a:t>
            </a:r>
            <a:endParaRPr sz="3200" dirty="0"/>
          </a:p>
        </p:txBody>
      </p:sp>
      <p:sp>
        <p:nvSpPr>
          <p:cNvPr id="513" name="Google Shape;513;p33"/>
          <p:cNvSpPr txBox="1">
            <a:spLocks noGrp="1"/>
          </p:cNvSpPr>
          <p:nvPr>
            <p:ph type="subTitle" idx="1"/>
          </p:nvPr>
        </p:nvSpPr>
        <p:spPr>
          <a:xfrm>
            <a:off x="796199" y="1510734"/>
            <a:ext cx="7618335" cy="28044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/>
            <a:r>
              <a:rPr lang="en-US" sz="2400" dirty="0"/>
              <a:t>As a complete website using HTML,CSS, JAVASCRIPT and PHP codes. And SQL QUERY to retrieve the required data from the database</a:t>
            </a:r>
            <a:endParaRPr sz="2400" dirty="0"/>
          </a:p>
        </p:txBody>
      </p:sp>
      <p:grpSp>
        <p:nvGrpSpPr>
          <p:cNvPr id="514" name="Google Shape;514;p33"/>
          <p:cNvGrpSpPr/>
          <p:nvPr/>
        </p:nvGrpSpPr>
        <p:grpSpPr>
          <a:xfrm>
            <a:off x="4351569" y="3669202"/>
            <a:ext cx="440861" cy="441047"/>
            <a:chOff x="4351574" y="3669202"/>
            <a:chExt cx="440861" cy="441047"/>
          </a:xfrm>
        </p:grpSpPr>
        <p:sp>
          <p:nvSpPr>
            <p:cNvPr id="515" name="Google Shape;515;p33"/>
            <p:cNvSpPr/>
            <p:nvPr/>
          </p:nvSpPr>
          <p:spPr>
            <a:xfrm>
              <a:off x="4351574" y="3669202"/>
              <a:ext cx="440861" cy="441047"/>
            </a:xfrm>
            <a:custGeom>
              <a:avLst/>
              <a:gdLst/>
              <a:ahLst/>
              <a:cxnLst/>
              <a:rect l="l" t="t" r="r" b="b"/>
              <a:pathLst>
                <a:path w="14203" h="14209" extrusionOk="0">
                  <a:moveTo>
                    <a:pt x="7104" y="0"/>
                  </a:moveTo>
                  <a:cubicBezTo>
                    <a:pt x="3186" y="0"/>
                    <a:pt x="0" y="3181"/>
                    <a:pt x="0" y="7099"/>
                  </a:cubicBezTo>
                  <a:cubicBezTo>
                    <a:pt x="0" y="9129"/>
                    <a:pt x="847" y="10953"/>
                    <a:pt x="2209" y="12247"/>
                  </a:cubicBezTo>
                  <a:cubicBezTo>
                    <a:pt x="3484" y="13466"/>
                    <a:pt x="5211" y="14208"/>
                    <a:pt x="7104" y="14208"/>
                  </a:cubicBezTo>
                  <a:cubicBezTo>
                    <a:pt x="8998" y="14208"/>
                    <a:pt x="10725" y="13466"/>
                    <a:pt x="12000" y="12247"/>
                  </a:cubicBezTo>
                  <a:cubicBezTo>
                    <a:pt x="13357" y="10948"/>
                    <a:pt x="14202" y="9129"/>
                    <a:pt x="14202" y="7099"/>
                  </a:cubicBezTo>
                  <a:cubicBezTo>
                    <a:pt x="14202" y="3181"/>
                    <a:pt x="11029" y="0"/>
                    <a:pt x="710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E57C85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4491563" y="3777150"/>
              <a:ext cx="160875" cy="225150"/>
            </a:xfrm>
            <a:custGeom>
              <a:avLst/>
              <a:gdLst/>
              <a:ahLst/>
              <a:cxnLst/>
              <a:rect l="l" t="t" r="r" b="b"/>
              <a:pathLst>
                <a:path w="6435" h="9006" extrusionOk="0">
                  <a:moveTo>
                    <a:pt x="3218" y="1"/>
                  </a:moveTo>
                  <a:cubicBezTo>
                    <a:pt x="2870" y="1"/>
                    <a:pt x="2589" y="282"/>
                    <a:pt x="2589" y="629"/>
                  </a:cubicBezTo>
                  <a:lnTo>
                    <a:pt x="2589" y="819"/>
                  </a:lnTo>
                  <a:cubicBezTo>
                    <a:pt x="2589" y="839"/>
                    <a:pt x="2599" y="860"/>
                    <a:pt x="2599" y="881"/>
                  </a:cubicBezTo>
                  <a:cubicBezTo>
                    <a:pt x="1582" y="1151"/>
                    <a:pt x="819" y="2077"/>
                    <a:pt x="819" y="3187"/>
                  </a:cubicBezTo>
                  <a:lnTo>
                    <a:pt x="819" y="5073"/>
                  </a:lnTo>
                  <a:cubicBezTo>
                    <a:pt x="319" y="5385"/>
                    <a:pt x="1" y="5948"/>
                    <a:pt x="1" y="6551"/>
                  </a:cubicBezTo>
                  <a:lnTo>
                    <a:pt x="1" y="7053"/>
                  </a:lnTo>
                  <a:cubicBezTo>
                    <a:pt x="1" y="7313"/>
                    <a:pt x="211" y="7523"/>
                    <a:pt x="472" y="7523"/>
                  </a:cubicBezTo>
                  <a:lnTo>
                    <a:pt x="5964" y="7523"/>
                  </a:lnTo>
                  <a:cubicBezTo>
                    <a:pt x="6225" y="7523"/>
                    <a:pt x="6434" y="7313"/>
                    <a:pt x="6434" y="7053"/>
                  </a:cubicBezTo>
                  <a:lnTo>
                    <a:pt x="6434" y="6551"/>
                  </a:lnTo>
                  <a:cubicBezTo>
                    <a:pt x="6434" y="5948"/>
                    <a:pt x="6118" y="5385"/>
                    <a:pt x="5616" y="5073"/>
                  </a:cubicBezTo>
                  <a:lnTo>
                    <a:pt x="5616" y="3187"/>
                  </a:lnTo>
                  <a:cubicBezTo>
                    <a:pt x="5616" y="2077"/>
                    <a:pt x="4854" y="1151"/>
                    <a:pt x="3836" y="881"/>
                  </a:cubicBezTo>
                  <a:cubicBezTo>
                    <a:pt x="3836" y="860"/>
                    <a:pt x="3847" y="839"/>
                    <a:pt x="3847" y="819"/>
                  </a:cubicBezTo>
                  <a:lnTo>
                    <a:pt x="3847" y="629"/>
                  </a:lnTo>
                  <a:cubicBezTo>
                    <a:pt x="3847" y="282"/>
                    <a:pt x="3565" y="1"/>
                    <a:pt x="3218" y="1"/>
                  </a:cubicBezTo>
                  <a:close/>
                  <a:moveTo>
                    <a:pt x="2118" y="7907"/>
                  </a:moveTo>
                  <a:cubicBezTo>
                    <a:pt x="2118" y="8515"/>
                    <a:pt x="2609" y="9006"/>
                    <a:pt x="3218" y="9006"/>
                  </a:cubicBezTo>
                  <a:cubicBezTo>
                    <a:pt x="3826" y="9006"/>
                    <a:pt x="4317" y="8515"/>
                    <a:pt x="4317" y="7907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2" name="Google Shape;522;p33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33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33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u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4"/>
          <p:cNvSpPr txBox="1">
            <a:spLocks noGrp="1"/>
          </p:cNvSpPr>
          <p:nvPr>
            <p:ph type="title"/>
          </p:nvPr>
        </p:nvSpPr>
        <p:spPr>
          <a:xfrm>
            <a:off x="2138625" y="1523275"/>
            <a:ext cx="23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Header</a:t>
            </a:r>
            <a:endParaRPr dirty="0"/>
          </a:p>
        </p:txBody>
      </p:sp>
      <p:sp>
        <p:nvSpPr>
          <p:cNvPr id="530" name="Google Shape;530;p34"/>
          <p:cNvSpPr txBox="1">
            <a:spLocks noGrp="1"/>
          </p:cNvSpPr>
          <p:nvPr>
            <p:ph type="title" idx="2"/>
          </p:nvPr>
        </p:nvSpPr>
        <p:spPr>
          <a:xfrm>
            <a:off x="1235625" y="1523263"/>
            <a:ext cx="8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/01</a:t>
            </a:r>
            <a:endParaRPr dirty="0"/>
          </a:p>
        </p:txBody>
      </p:sp>
      <p:sp>
        <p:nvSpPr>
          <p:cNvPr id="531" name="Google Shape;531;p34"/>
          <p:cNvSpPr txBox="1">
            <a:spLocks noGrp="1"/>
          </p:cNvSpPr>
          <p:nvPr>
            <p:ph type="subTitle" idx="1"/>
          </p:nvPr>
        </p:nvSpPr>
        <p:spPr>
          <a:xfrm>
            <a:off x="2138625" y="2033600"/>
            <a:ext cx="2336400" cy="6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 contains the logo and the navigation bar.</a:t>
            </a:r>
            <a:endParaRPr dirty="0"/>
          </a:p>
        </p:txBody>
      </p:sp>
      <p:sp>
        <p:nvSpPr>
          <p:cNvPr id="532" name="Google Shape;532;p34"/>
          <p:cNvSpPr txBox="1">
            <a:spLocks noGrp="1"/>
          </p:cNvSpPr>
          <p:nvPr>
            <p:ph type="title" idx="3"/>
          </p:nvPr>
        </p:nvSpPr>
        <p:spPr>
          <a:xfrm>
            <a:off x="5571975" y="1523275"/>
            <a:ext cx="23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Section</a:t>
            </a:r>
            <a:endParaRPr dirty="0"/>
          </a:p>
        </p:txBody>
      </p:sp>
      <p:sp>
        <p:nvSpPr>
          <p:cNvPr id="533" name="Google Shape;533;p34"/>
          <p:cNvSpPr txBox="1">
            <a:spLocks noGrp="1"/>
          </p:cNvSpPr>
          <p:nvPr>
            <p:ph type="title" idx="4"/>
          </p:nvPr>
        </p:nvSpPr>
        <p:spPr>
          <a:xfrm>
            <a:off x="4735575" y="1523263"/>
            <a:ext cx="8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/02</a:t>
            </a:r>
            <a:endParaRPr/>
          </a:p>
        </p:txBody>
      </p:sp>
      <p:sp>
        <p:nvSpPr>
          <p:cNvPr id="534" name="Google Shape;534;p34"/>
          <p:cNvSpPr txBox="1">
            <a:spLocks noGrp="1"/>
          </p:cNvSpPr>
          <p:nvPr>
            <p:ph type="subTitle" idx="5"/>
          </p:nvPr>
        </p:nvSpPr>
        <p:spPr>
          <a:xfrm>
            <a:off x="5571975" y="2033600"/>
            <a:ext cx="2336400" cy="6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 contain many pages as About us ,Contact us ,etc..</a:t>
            </a:r>
            <a:endParaRPr dirty="0"/>
          </a:p>
        </p:txBody>
      </p:sp>
      <p:sp>
        <p:nvSpPr>
          <p:cNvPr id="535" name="Google Shape;535;p34"/>
          <p:cNvSpPr txBox="1">
            <a:spLocks noGrp="1"/>
          </p:cNvSpPr>
          <p:nvPr>
            <p:ph type="title" idx="6"/>
          </p:nvPr>
        </p:nvSpPr>
        <p:spPr>
          <a:xfrm>
            <a:off x="2138625" y="3069988"/>
            <a:ext cx="23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Footer</a:t>
            </a:r>
            <a:endParaRPr dirty="0"/>
          </a:p>
        </p:txBody>
      </p:sp>
      <p:sp>
        <p:nvSpPr>
          <p:cNvPr id="536" name="Google Shape;536;p34"/>
          <p:cNvSpPr txBox="1">
            <a:spLocks noGrp="1"/>
          </p:cNvSpPr>
          <p:nvPr>
            <p:ph type="title" idx="7"/>
          </p:nvPr>
        </p:nvSpPr>
        <p:spPr>
          <a:xfrm>
            <a:off x="1235625" y="3069975"/>
            <a:ext cx="8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/03</a:t>
            </a:r>
            <a:endParaRPr/>
          </a:p>
        </p:txBody>
      </p:sp>
      <p:sp>
        <p:nvSpPr>
          <p:cNvPr id="537" name="Google Shape;537;p34"/>
          <p:cNvSpPr txBox="1">
            <a:spLocks noGrp="1"/>
          </p:cNvSpPr>
          <p:nvPr>
            <p:ph type="subTitle" idx="8"/>
          </p:nvPr>
        </p:nvSpPr>
        <p:spPr>
          <a:xfrm>
            <a:off x="2138625" y="3580313"/>
            <a:ext cx="2336400" cy="6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Copyright &amp;copy; 2022 –</a:t>
            </a:r>
          </a:p>
          <a:p>
            <a:pPr marL="0" lvl="0" indent="0"/>
            <a:r>
              <a:rPr lang="en-US" dirty="0"/>
              <a:t> E-Commerce</a:t>
            </a:r>
            <a:endParaRPr dirty="0"/>
          </a:p>
        </p:txBody>
      </p:sp>
      <p:sp>
        <p:nvSpPr>
          <p:cNvPr id="541" name="Google Shape;541;p34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457200">
              <a:buFont typeface="Wingdings" panose="05000000000000000000" pitchFamily="2" charset="2"/>
              <a:buChar char="Ø"/>
            </a:pPr>
            <a:r>
              <a:rPr lang="en-US" sz="2800" dirty="0"/>
              <a:t>Website </a:t>
            </a:r>
            <a:r>
              <a:rPr lang="en-US" sz="2800" dirty="0" smtClean="0"/>
              <a:t>pages include </a:t>
            </a:r>
            <a:r>
              <a:rPr lang="en-US" sz="2800" dirty="0"/>
              <a:t>:-</a:t>
            </a:r>
            <a:endParaRPr dirty="0"/>
          </a:p>
        </p:txBody>
      </p:sp>
      <p:sp>
        <p:nvSpPr>
          <p:cNvPr id="542" name="Google Shape;542;p34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E-Commerce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543" name="Google Shape;543;p34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544" name="Google Shape;544;p34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5" name="Google Shape;545;p34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6" name="Google Shape;546;p34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47" name="Google Shape;547;p34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548" name="Google Shape;548;p34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9" name="Google Shape;549;p34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550" name="Google Shape;550;p34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1" name="Google Shape;551;p34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552" name="Google Shape;552;p34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53" name="Google Shape;553;p34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54" name="Google Shape;554;p34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555" name="Google Shape;555;p34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4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558" name="Google Shape;558;p34"/>
          <p:cNvCxnSpPr/>
          <p:nvPr/>
        </p:nvCxnSpPr>
        <p:spPr>
          <a:xfrm>
            <a:off x="8176575" y="3529013"/>
            <a:ext cx="0" cy="74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59" name="Google Shape;559;p34"/>
          <p:cNvSpPr/>
          <p:nvPr/>
        </p:nvSpPr>
        <p:spPr>
          <a:xfrm>
            <a:off x="1862796" y="2302076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0" name="Google Shape;560;p34"/>
          <p:cNvSpPr/>
          <p:nvPr/>
        </p:nvSpPr>
        <p:spPr>
          <a:xfrm>
            <a:off x="1862796" y="3823151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1" name="Google Shape;561;p34"/>
          <p:cNvSpPr/>
          <p:nvPr/>
        </p:nvSpPr>
        <p:spPr>
          <a:xfrm>
            <a:off x="5343246" y="2302076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3" name="Google Shape;563;p34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34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34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34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7" name="Google Shape;567;p34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568" name="Google Shape;568;p34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4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4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u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35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latin typeface="Oswald"/>
                <a:ea typeface="Oswald"/>
                <a:cs typeface="Oswald"/>
                <a:sym typeface="Oswald"/>
              </a:rPr>
              <a:t>E-Commerce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576" name="Google Shape;576;p3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577" name="Google Shape;577;p3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8" name="Google Shape;578;p3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9" name="Google Shape;579;p3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80" name="Google Shape;580;p35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581" name="Google Shape;581;p3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2" name="Google Shape;582;p3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583" name="Google Shape;583;p3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4" name="Google Shape;584;p3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585" name="Google Shape;585;p3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86" name="Google Shape;586;p3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87" name="Google Shape;587;p3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588" name="Google Shape;588;p3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1" name="Google Shape;591;p35"/>
          <p:cNvSpPr txBox="1">
            <a:spLocks noGrp="1"/>
          </p:cNvSpPr>
          <p:nvPr>
            <p:ph type="title"/>
          </p:nvPr>
        </p:nvSpPr>
        <p:spPr>
          <a:xfrm>
            <a:off x="948600" y="1893800"/>
            <a:ext cx="3936300" cy="7173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000" dirty="0"/>
              <a:t> It contains two parts :-</a:t>
            </a:r>
            <a:br>
              <a:rPr lang="en-US" sz="2000" dirty="0"/>
            </a:br>
            <a:endParaRPr sz="2000" dirty="0"/>
          </a:p>
        </p:txBody>
      </p:sp>
      <p:sp>
        <p:nvSpPr>
          <p:cNvPr id="593" name="Google Shape;593;p35"/>
          <p:cNvSpPr txBox="1">
            <a:spLocks noGrp="1"/>
          </p:cNvSpPr>
          <p:nvPr>
            <p:ph type="subTitle" idx="1"/>
          </p:nvPr>
        </p:nvSpPr>
        <p:spPr>
          <a:xfrm>
            <a:off x="948600" y="2537717"/>
            <a:ext cx="3652200" cy="15685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/>
              <a:t>Admin.</a:t>
            </a:r>
          </a:p>
          <a:p>
            <a:pPr marL="285750" lvl="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/>
              <a:t>User.</a:t>
            </a:r>
            <a:endParaRPr dirty="0"/>
          </a:p>
        </p:txBody>
      </p:sp>
      <p:sp>
        <p:nvSpPr>
          <p:cNvPr id="594" name="Google Shape;594;p35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95" name="Google Shape;595;p35"/>
          <p:cNvCxnSpPr/>
          <p:nvPr/>
        </p:nvCxnSpPr>
        <p:spPr>
          <a:xfrm>
            <a:off x="4285625" y="3749588"/>
            <a:ext cx="792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596" name="Google Shape;596;p35"/>
          <p:cNvGrpSpPr/>
          <p:nvPr/>
        </p:nvGrpSpPr>
        <p:grpSpPr>
          <a:xfrm>
            <a:off x="5380450" y="1070563"/>
            <a:ext cx="2867518" cy="3002387"/>
            <a:chOff x="5380450" y="1070563"/>
            <a:chExt cx="2867518" cy="3002387"/>
          </a:xfrm>
        </p:grpSpPr>
        <p:sp>
          <p:nvSpPr>
            <p:cNvPr id="597" name="Google Shape;597;p35"/>
            <p:cNvSpPr/>
            <p:nvPr/>
          </p:nvSpPr>
          <p:spPr>
            <a:xfrm>
              <a:off x="6164625" y="1344650"/>
              <a:ext cx="1334100" cy="2405100"/>
            </a:xfrm>
            <a:prstGeom prst="roundRect">
              <a:avLst>
                <a:gd name="adj" fmla="val 0"/>
              </a:avLst>
            </a:pr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5"/>
            <p:cNvSpPr/>
            <p:nvPr/>
          </p:nvSpPr>
          <p:spPr>
            <a:xfrm>
              <a:off x="6298575" y="1546875"/>
              <a:ext cx="1066200" cy="449700"/>
            </a:xfrm>
            <a:prstGeom prst="roundRect">
              <a:avLst>
                <a:gd name="adj" fmla="val 18711"/>
              </a:avLst>
            </a:prstGeom>
            <a:gradFill>
              <a:gsLst>
                <a:gs pos="0">
                  <a:srgbClr val="8D90E1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5"/>
            <p:cNvSpPr/>
            <p:nvPr/>
          </p:nvSpPr>
          <p:spPr>
            <a:xfrm>
              <a:off x="6298575" y="2078800"/>
              <a:ext cx="1066200" cy="999900"/>
            </a:xfrm>
            <a:prstGeom prst="roundRect">
              <a:avLst>
                <a:gd name="adj" fmla="val 7939"/>
              </a:avLst>
            </a:prstGeom>
            <a:gradFill>
              <a:gsLst>
                <a:gs pos="0">
                  <a:srgbClr val="8D90E1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5"/>
            <p:cNvSpPr/>
            <p:nvPr/>
          </p:nvSpPr>
          <p:spPr>
            <a:xfrm>
              <a:off x="6298575" y="3140800"/>
              <a:ext cx="1066200" cy="449700"/>
            </a:xfrm>
            <a:prstGeom prst="roundRect">
              <a:avLst>
                <a:gd name="adj" fmla="val 18711"/>
              </a:avLst>
            </a:prstGeom>
            <a:gradFill>
              <a:gsLst>
                <a:gs pos="0">
                  <a:srgbClr val="8D90E1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5"/>
            <p:cNvSpPr/>
            <p:nvPr/>
          </p:nvSpPr>
          <p:spPr>
            <a:xfrm>
              <a:off x="6146677" y="1070563"/>
              <a:ext cx="1369987" cy="3002387"/>
            </a:xfrm>
            <a:custGeom>
              <a:avLst/>
              <a:gdLst/>
              <a:ahLst/>
              <a:cxnLst/>
              <a:rect l="l" t="t" r="r" b="b"/>
              <a:pathLst>
                <a:path w="20528" h="44988" extrusionOk="0">
                  <a:moveTo>
                    <a:pt x="10264" y="1252"/>
                  </a:moveTo>
                  <a:cubicBezTo>
                    <a:pt x="10544" y="1252"/>
                    <a:pt x="10773" y="1481"/>
                    <a:pt x="10773" y="1760"/>
                  </a:cubicBezTo>
                  <a:cubicBezTo>
                    <a:pt x="10773" y="2041"/>
                    <a:pt x="10544" y="2270"/>
                    <a:pt x="10264" y="2270"/>
                  </a:cubicBezTo>
                  <a:cubicBezTo>
                    <a:pt x="9985" y="2270"/>
                    <a:pt x="9755" y="2041"/>
                    <a:pt x="9755" y="1760"/>
                  </a:cubicBezTo>
                  <a:cubicBezTo>
                    <a:pt x="9755" y="1481"/>
                    <a:pt x="9985" y="1252"/>
                    <a:pt x="10264" y="1252"/>
                  </a:cubicBezTo>
                  <a:close/>
                  <a:moveTo>
                    <a:pt x="11765" y="3221"/>
                  </a:moveTo>
                  <a:cubicBezTo>
                    <a:pt x="11887" y="3221"/>
                    <a:pt x="11984" y="3317"/>
                    <a:pt x="11984" y="3435"/>
                  </a:cubicBezTo>
                  <a:cubicBezTo>
                    <a:pt x="11984" y="3557"/>
                    <a:pt x="11887" y="3648"/>
                    <a:pt x="11765" y="3648"/>
                  </a:cubicBezTo>
                  <a:lnTo>
                    <a:pt x="8763" y="3648"/>
                  </a:lnTo>
                  <a:cubicBezTo>
                    <a:pt x="8641" y="3648"/>
                    <a:pt x="8545" y="3557"/>
                    <a:pt x="8545" y="3435"/>
                  </a:cubicBezTo>
                  <a:cubicBezTo>
                    <a:pt x="8545" y="3379"/>
                    <a:pt x="8570" y="3324"/>
                    <a:pt x="8611" y="3282"/>
                  </a:cubicBezTo>
                  <a:cubicBezTo>
                    <a:pt x="8646" y="3247"/>
                    <a:pt x="8702" y="3221"/>
                    <a:pt x="8763" y="3221"/>
                  </a:cubicBezTo>
                  <a:close/>
                  <a:moveTo>
                    <a:pt x="19322" y="5541"/>
                  </a:moveTo>
                  <a:cubicBezTo>
                    <a:pt x="19536" y="5541"/>
                    <a:pt x="19708" y="5715"/>
                    <a:pt x="19708" y="5929"/>
                  </a:cubicBezTo>
                  <a:lnTo>
                    <a:pt x="19708" y="38902"/>
                  </a:lnTo>
                  <a:cubicBezTo>
                    <a:pt x="19708" y="39116"/>
                    <a:pt x="19536" y="39289"/>
                    <a:pt x="19322" y="39289"/>
                  </a:cubicBezTo>
                  <a:lnTo>
                    <a:pt x="1206" y="39289"/>
                  </a:lnTo>
                  <a:cubicBezTo>
                    <a:pt x="993" y="39289"/>
                    <a:pt x="820" y="39116"/>
                    <a:pt x="820" y="38902"/>
                  </a:cubicBezTo>
                  <a:lnTo>
                    <a:pt x="820" y="5929"/>
                  </a:lnTo>
                  <a:cubicBezTo>
                    <a:pt x="820" y="5715"/>
                    <a:pt x="993" y="5541"/>
                    <a:pt x="1206" y="5541"/>
                  </a:cubicBezTo>
                  <a:close/>
                  <a:moveTo>
                    <a:pt x="10264" y="40607"/>
                  </a:moveTo>
                  <a:cubicBezTo>
                    <a:pt x="11145" y="40607"/>
                    <a:pt x="11857" y="41314"/>
                    <a:pt x="11857" y="42190"/>
                  </a:cubicBezTo>
                  <a:cubicBezTo>
                    <a:pt x="11857" y="43064"/>
                    <a:pt x="11145" y="43777"/>
                    <a:pt x="10264" y="43777"/>
                  </a:cubicBezTo>
                  <a:cubicBezTo>
                    <a:pt x="9384" y="43777"/>
                    <a:pt x="8677" y="43064"/>
                    <a:pt x="8677" y="42190"/>
                  </a:cubicBezTo>
                  <a:cubicBezTo>
                    <a:pt x="8677" y="41314"/>
                    <a:pt x="9384" y="40607"/>
                    <a:pt x="10264" y="40607"/>
                  </a:cubicBezTo>
                  <a:close/>
                  <a:moveTo>
                    <a:pt x="2098" y="1"/>
                  </a:moveTo>
                  <a:cubicBezTo>
                    <a:pt x="943" y="1"/>
                    <a:pt x="1" y="926"/>
                    <a:pt x="1" y="2061"/>
                  </a:cubicBezTo>
                  <a:lnTo>
                    <a:pt x="1" y="42927"/>
                  </a:lnTo>
                  <a:cubicBezTo>
                    <a:pt x="1" y="44067"/>
                    <a:pt x="943" y="44987"/>
                    <a:pt x="2098" y="44987"/>
                  </a:cubicBezTo>
                  <a:lnTo>
                    <a:pt x="18432" y="44987"/>
                  </a:lnTo>
                  <a:cubicBezTo>
                    <a:pt x="19586" y="44987"/>
                    <a:pt x="20527" y="44067"/>
                    <a:pt x="20527" y="42927"/>
                  </a:cubicBezTo>
                  <a:lnTo>
                    <a:pt x="20527" y="2061"/>
                  </a:lnTo>
                  <a:cubicBezTo>
                    <a:pt x="20527" y="926"/>
                    <a:pt x="19586" y="1"/>
                    <a:pt x="18432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2" name="Google Shape;602;p35"/>
            <p:cNvGrpSpPr/>
            <p:nvPr/>
          </p:nvGrpSpPr>
          <p:grpSpPr>
            <a:xfrm>
              <a:off x="5380450" y="1200275"/>
              <a:ext cx="1386600" cy="449700"/>
              <a:chOff x="5270675" y="1411375"/>
              <a:chExt cx="1386600" cy="449700"/>
            </a:xfrm>
          </p:grpSpPr>
          <p:sp>
            <p:nvSpPr>
              <p:cNvPr id="603" name="Google Shape;603;p35"/>
              <p:cNvSpPr/>
              <p:nvPr/>
            </p:nvSpPr>
            <p:spPr>
              <a:xfrm>
                <a:off x="5270675" y="1411375"/>
                <a:ext cx="1386600" cy="449700"/>
              </a:xfrm>
              <a:prstGeom prst="roundRect">
                <a:avLst>
                  <a:gd name="adj" fmla="val 18711"/>
                </a:avLst>
              </a:prstGeom>
              <a:gradFill>
                <a:gsLst>
                  <a:gs pos="0">
                    <a:schemeClr val="lt2"/>
                  </a:gs>
                  <a:gs pos="100000">
                    <a:srgbClr val="E57C85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35"/>
              <p:cNvSpPr/>
              <p:nvPr/>
            </p:nvSpPr>
            <p:spPr>
              <a:xfrm>
                <a:off x="5370729" y="1459698"/>
                <a:ext cx="336576" cy="336718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4209" extrusionOk="0">
                    <a:moveTo>
                      <a:pt x="7104" y="0"/>
                    </a:moveTo>
                    <a:cubicBezTo>
                      <a:pt x="3186" y="0"/>
                      <a:pt x="0" y="3181"/>
                      <a:pt x="0" y="7099"/>
                    </a:cubicBezTo>
                    <a:cubicBezTo>
                      <a:pt x="0" y="9129"/>
                      <a:pt x="847" y="10953"/>
                      <a:pt x="2209" y="12247"/>
                    </a:cubicBezTo>
                    <a:cubicBezTo>
                      <a:pt x="3484" y="13466"/>
                      <a:pt x="5211" y="14208"/>
                      <a:pt x="7104" y="14208"/>
                    </a:cubicBezTo>
                    <a:cubicBezTo>
                      <a:pt x="8998" y="14208"/>
                      <a:pt x="10725" y="13466"/>
                      <a:pt x="12000" y="12247"/>
                    </a:cubicBezTo>
                    <a:cubicBezTo>
                      <a:pt x="13357" y="10948"/>
                      <a:pt x="14202" y="9129"/>
                      <a:pt x="14202" y="7099"/>
                    </a:cubicBezTo>
                    <a:cubicBezTo>
                      <a:pt x="14202" y="3181"/>
                      <a:pt x="11029" y="0"/>
                      <a:pt x="710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100000">
                    <a:srgbClr val="C5C7F4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35"/>
              <p:cNvSpPr/>
              <p:nvPr/>
            </p:nvSpPr>
            <p:spPr>
              <a:xfrm>
                <a:off x="5433171" y="1520542"/>
                <a:ext cx="211691" cy="215028"/>
              </a:xfrm>
              <a:custGeom>
                <a:avLst/>
                <a:gdLst/>
                <a:ahLst/>
                <a:cxnLst/>
                <a:rect l="l" t="t" r="r" b="b"/>
                <a:pathLst>
                  <a:path w="21410" h="21753" extrusionOk="0">
                    <a:moveTo>
                      <a:pt x="10706" y="6083"/>
                    </a:moveTo>
                    <a:cubicBezTo>
                      <a:pt x="10835" y="6083"/>
                      <a:pt x="10966" y="6088"/>
                      <a:pt x="11098" y="6098"/>
                    </a:cubicBezTo>
                    <a:cubicBezTo>
                      <a:pt x="13419" y="6281"/>
                      <a:pt x="15307" y="8163"/>
                      <a:pt x="15491" y="10491"/>
                    </a:cubicBezTo>
                    <a:cubicBezTo>
                      <a:pt x="15709" y="13314"/>
                      <a:pt x="13478" y="15677"/>
                      <a:pt x="10700" y="15677"/>
                    </a:cubicBezTo>
                    <a:cubicBezTo>
                      <a:pt x="10574" y="15677"/>
                      <a:pt x="10447" y="15672"/>
                      <a:pt x="10320" y="15662"/>
                    </a:cubicBezTo>
                    <a:cubicBezTo>
                      <a:pt x="7991" y="15478"/>
                      <a:pt x="6109" y="13590"/>
                      <a:pt x="5927" y="11269"/>
                    </a:cubicBezTo>
                    <a:cubicBezTo>
                      <a:pt x="5702" y="8444"/>
                      <a:pt x="7927" y="6083"/>
                      <a:pt x="10706" y="6083"/>
                    </a:cubicBezTo>
                    <a:close/>
                    <a:moveTo>
                      <a:pt x="8134" y="0"/>
                    </a:moveTo>
                    <a:lnTo>
                      <a:pt x="7677" y="2883"/>
                    </a:lnTo>
                    <a:cubicBezTo>
                      <a:pt x="6808" y="3215"/>
                      <a:pt x="6006" y="3685"/>
                      <a:pt x="5304" y="4263"/>
                    </a:cubicBezTo>
                    <a:lnTo>
                      <a:pt x="2569" y="3215"/>
                    </a:lnTo>
                    <a:lnTo>
                      <a:pt x="1" y="7666"/>
                    </a:lnTo>
                    <a:lnTo>
                      <a:pt x="2271" y="9507"/>
                    </a:lnTo>
                    <a:cubicBezTo>
                      <a:pt x="2197" y="9953"/>
                      <a:pt x="2163" y="10411"/>
                      <a:pt x="2163" y="10879"/>
                    </a:cubicBezTo>
                    <a:cubicBezTo>
                      <a:pt x="2163" y="11343"/>
                      <a:pt x="2197" y="11806"/>
                      <a:pt x="2271" y="12252"/>
                    </a:cubicBezTo>
                    <a:lnTo>
                      <a:pt x="1" y="14089"/>
                    </a:lnTo>
                    <a:lnTo>
                      <a:pt x="2569" y="18545"/>
                    </a:lnTo>
                    <a:lnTo>
                      <a:pt x="5304" y="17497"/>
                    </a:lnTo>
                    <a:cubicBezTo>
                      <a:pt x="6006" y="18075"/>
                      <a:pt x="6808" y="18539"/>
                      <a:pt x="7677" y="18870"/>
                    </a:cubicBezTo>
                    <a:lnTo>
                      <a:pt x="8134" y="21753"/>
                    </a:lnTo>
                    <a:lnTo>
                      <a:pt x="13276" y="21753"/>
                    </a:lnTo>
                    <a:lnTo>
                      <a:pt x="13733" y="18870"/>
                    </a:lnTo>
                    <a:cubicBezTo>
                      <a:pt x="14604" y="18539"/>
                      <a:pt x="15404" y="18075"/>
                      <a:pt x="16114" y="17497"/>
                    </a:cubicBezTo>
                    <a:lnTo>
                      <a:pt x="18841" y="18545"/>
                    </a:lnTo>
                    <a:lnTo>
                      <a:pt x="21410" y="14089"/>
                    </a:lnTo>
                    <a:lnTo>
                      <a:pt x="19139" y="12252"/>
                    </a:lnTo>
                    <a:cubicBezTo>
                      <a:pt x="19213" y="11800"/>
                      <a:pt x="19253" y="11343"/>
                      <a:pt x="19253" y="10879"/>
                    </a:cubicBezTo>
                    <a:cubicBezTo>
                      <a:pt x="19253" y="10411"/>
                      <a:pt x="19213" y="9953"/>
                      <a:pt x="19139" y="9507"/>
                    </a:cubicBezTo>
                    <a:lnTo>
                      <a:pt x="21410" y="7666"/>
                    </a:lnTo>
                    <a:lnTo>
                      <a:pt x="18841" y="3215"/>
                    </a:lnTo>
                    <a:lnTo>
                      <a:pt x="16114" y="4263"/>
                    </a:lnTo>
                    <a:cubicBezTo>
                      <a:pt x="15404" y="3685"/>
                      <a:pt x="14604" y="3215"/>
                      <a:pt x="13733" y="2883"/>
                    </a:cubicBezTo>
                    <a:lnTo>
                      <a:pt x="132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06" name="Google Shape;606;p35"/>
              <p:cNvGrpSpPr/>
              <p:nvPr/>
            </p:nvGrpSpPr>
            <p:grpSpPr>
              <a:xfrm>
                <a:off x="5794626" y="1542600"/>
                <a:ext cx="706512" cy="187247"/>
                <a:chOff x="5784976" y="732725"/>
                <a:chExt cx="706512" cy="187247"/>
              </a:xfrm>
            </p:grpSpPr>
            <p:sp>
              <p:nvSpPr>
                <p:cNvPr id="607" name="Google Shape;607;p35"/>
                <p:cNvSpPr/>
                <p:nvPr/>
              </p:nvSpPr>
              <p:spPr>
                <a:xfrm>
                  <a:off x="5784987" y="732725"/>
                  <a:ext cx="7065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608;p35"/>
                <p:cNvSpPr/>
                <p:nvPr/>
              </p:nvSpPr>
              <p:spPr>
                <a:xfrm>
                  <a:off x="5784987" y="805955"/>
                  <a:ext cx="7065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609;p35"/>
                <p:cNvSpPr/>
                <p:nvPr/>
              </p:nvSpPr>
              <p:spPr>
                <a:xfrm>
                  <a:off x="5784976" y="879172"/>
                  <a:ext cx="4653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10" name="Google Shape;610;p35"/>
            <p:cNvGrpSpPr/>
            <p:nvPr/>
          </p:nvGrpSpPr>
          <p:grpSpPr>
            <a:xfrm>
              <a:off x="6533820" y="2611181"/>
              <a:ext cx="1714149" cy="744321"/>
              <a:chOff x="6709845" y="3859168"/>
              <a:chExt cx="1714149" cy="744321"/>
            </a:xfrm>
          </p:grpSpPr>
          <p:grpSp>
            <p:nvGrpSpPr>
              <p:cNvPr id="611" name="Google Shape;611;p35"/>
              <p:cNvGrpSpPr/>
              <p:nvPr/>
            </p:nvGrpSpPr>
            <p:grpSpPr>
              <a:xfrm>
                <a:off x="6709845" y="3859168"/>
                <a:ext cx="1714149" cy="744321"/>
                <a:chOff x="6709845" y="3859168"/>
                <a:chExt cx="1714149" cy="744321"/>
              </a:xfrm>
            </p:grpSpPr>
            <p:sp>
              <p:nvSpPr>
                <p:cNvPr id="612" name="Google Shape;612;p35"/>
                <p:cNvSpPr/>
                <p:nvPr/>
              </p:nvSpPr>
              <p:spPr>
                <a:xfrm>
                  <a:off x="6709845" y="3859168"/>
                  <a:ext cx="1714149" cy="744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18" h="13295" extrusionOk="0">
                      <a:moveTo>
                        <a:pt x="2363" y="1"/>
                      </a:moveTo>
                      <a:cubicBezTo>
                        <a:pt x="1058" y="1"/>
                        <a:pt x="0" y="1059"/>
                        <a:pt x="0" y="2363"/>
                      </a:cubicBezTo>
                      <a:lnTo>
                        <a:pt x="0" y="10932"/>
                      </a:lnTo>
                      <a:cubicBezTo>
                        <a:pt x="0" y="12236"/>
                        <a:pt x="1058" y="13294"/>
                        <a:pt x="2363" y="13294"/>
                      </a:cubicBezTo>
                      <a:lnTo>
                        <a:pt x="28256" y="13294"/>
                      </a:lnTo>
                      <a:cubicBezTo>
                        <a:pt x="29560" y="13294"/>
                        <a:pt x="30617" y="12236"/>
                        <a:pt x="30617" y="10932"/>
                      </a:cubicBezTo>
                      <a:lnTo>
                        <a:pt x="30617" y="2363"/>
                      </a:lnTo>
                      <a:cubicBezTo>
                        <a:pt x="30617" y="1059"/>
                        <a:pt x="29560" y="1"/>
                        <a:pt x="2825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/>
                    </a:gs>
                    <a:gs pos="100000">
                      <a:srgbClr val="C5C7F4"/>
                    </a:gs>
                  </a:gsLst>
                  <a:lin ang="5400700" scaled="0"/>
                </a:gra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" name="Google Shape;613;p35"/>
                <p:cNvSpPr/>
                <p:nvPr/>
              </p:nvSpPr>
              <p:spPr>
                <a:xfrm>
                  <a:off x="6913802" y="4007811"/>
                  <a:ext cx="309765" cy="164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3" h="2934" extrusionOk="0">
                      <a:moveTo>
                        <a:pt x="1465" y="0"/>
                      </a:moveTo>
                      <a:cubicBezTo>
                        <a:pt x="659" y="0"/>
                        <a:pt x="0" y="658"/>
                        <a:pt x="0" y="1471"/>
                      </a:cubicBezTo>
                      <a:cubicBezTo>
                        <a:pt x="0" y="2276"/>
                        <a:pt x="659" y="2934"/>
                        <a:pt x="1465" y="2934"/>
                      </a:cubicBezTo>
                      <a:lnTo>
                        <a:pt x="4068" y="2934"/>
                      </a:lnTo>
                      <a:cubicBezTo>
                        <a:pt x="4874" y="2934"/>
                        <a:pt x="5532" y="2276"/>
                        <a:pt x="5532" y="1471"/>
                      </a:cubicBezTo>
                      <a:cubicBezTo>
                        <a:pt x="5532" y="658"/>
                        <a:pt x="4874" y="0"/>
                        <a:pt x="4068" y="0"/>
                      </a:cubicBezTo>
                      <a:close/>
                    </a:path>
                  </a:pathLst>
                </a:custGeom>
                <a:solidFill>
                  <a:srgbClr val="2928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" name="Google Shape;614;p35"/>
                <p:cNvSpPr/>
                <p:nvPr/>
              </p:nvSpPr>
              <p:spPr>
                <a:xfrm>
                  <a:off x="6899134" y="3993367"/>
                  <a:ext cx="193092" cy="193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9" h="3456" extrusionOk="0">
                      <a:moveTo>
                        <a:pt x="1727" y="0"/>
                      </a:moveTo>
                      <a:cubicBezTo>
                        <a:pt x="772" y="0"/>
                        <a:pt x="0" y="773"/>
                        <a:pt x="0" y="1729"/>
                      </a:cubicBezTo>
                      <a:cubicBezTo>
                        <a:pt x="0" y="2677"/>
                        <a:pt x="772" y="3456"/>
                        <a:pt x="1727" y="3456"/>
                      </a:cubicBezTo>
                      <a:cubicBezTo>
                        <a:pt x="2677" y="3456"/>
                        <a:pt x="3448" y="2677"/>
                        <a:pt x="3448" y="1729"/>
                      </a:cubicBezTo>
                      <a:cubicBezTo>
                        <a:pt x="3448" y="773"/>
                        <a:pt x="2677" y="0"/>
                        <a:pt x="172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68E"/>
                    </a:gs>
                    <a:gs pos="100000">
                      <a:srgbClr val="FFD966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615;p35"/>
                <p:cNvSpPr/>
                <p:nvPr/>
              </p:nvSpPr>
              <p:spPr>
                <a:xfrm>
                  <a:off x="6927239" y="4021584"/>
                  <a:ext cx="136883" cy="136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5" h="2443" extrusionOk="0">
                      <a:moveTo>
                        <a:pt x="1225" y="0"/>
                      </a:moveTo>
                      <a:cubicBezTo>
                        <a:pt x="550" y="0"/>
                        <a:pt x="1" y="549"/>
                        <a:pt x="1" y="1225"/>
                      </a:cubicBezTo>
                      <a:cubicBezTo>
                        <a:pt x="1" y="1899"/>
                        <a:pt x="550" y="2442"/>
                        <a:pt x="1225" y="2442"/>
                      </a:cubicBezTo>
                      <a:cubicBezTo>
                        <a:pt x="1895" y="2442"/>
                        <a:pt x="2444" y="1899"/>
                        <a:pt x="2444" y="1225"/>
                      </a:cubicBezTo>
                      <a:cubicBezTo>
                        <a:pt x="2444" y="549"/>
                        <a:pt x="1895" y="0"/>
                        <a:pt x="12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35"/>
                <p:cNvSpPr/>
                <p:nvPr/>
              </p:nvSpPr>
              <p:spPr>
                <a:xfrm>
                  <a:off x="6913802" y="4290541"/>
                  <a:ext cx="309765" cy="164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3" h="2935" extrusionOk="0">
                      <a:moveTo>
                        <a:pt x="1465" y="1"/>
                      </a:moveTo>
                      <a:cubicBezTo>
                        <a:pt x="659" y="1"/>
                        <a:pt x="0" y="658"/>
                        <a:pt x="0" y="1471"/>
                      </a:cubicBezTo>
                      <a:cubicBezTo>
                        <a:pt x="0" y="2277"/>
                        <a:pt x="659" y="2934"/>
                        <a:pt x="1465" y="2934"/>
                      </a:cubicBezTo>
                      <a:lnTo>
                        <a:pt x="4068" y="2934"/>
                      </a:lnTo>
                      <a:cubicBezTo>
                        <a:pt x="4874" y="2934"/>
                        <a:pt x="5532" y="2277"/>
                        <a:pt x="5532" y="1471"/>
                      </a:cubicBezTo>
                      <a:cubicBezTo>
                        <a:pt x="5532" y="658"/>
                        <a:pt x="4874" y="1"/>
                        <a:pt x="4068" y="1"/>
                      </a:cubicBezTo>
                      <a:close/>
                    </a:path>
                  </a:pathLst>
                </a:custGeom>
                <a:solidFill>
                  <a:srgbClr val="2928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" name="Google Shape;617;p35"/>
                <p:cNvSpPr/>
                <p:nvPr/>
              </p:nvSpPr>
              <p:spPr>
                <a:xfrm>
                  <a:off x="7041282" y="4276097"/>
                  <a:ext cx="193428" cy="193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5" h="3456" extrusionOk="0">
                      <a:moveTo>
                        <a:pt x="1728" y="1"/>
                      </a:moveTo>
                      <a:cubicBezTo>
                        <a:pt x="772" y="1"/>
                        <a:pt x="1" y="773"/>
                        <a:pt x="1" y="1729"/>
                      </a:cubicBezTo>
                      <a:cubicBezTo>
                        <a:pt x="1" y="2677"/>
                        <a:pt x="772" y="3456"/>
                        <a:pt x="1728" y="3456"/>
                      </a:cubicBezTo>
                      <a:cubicBezTo>
                        <a:pt x="2683" y="3456"/>
                        <a:pt x="3454" y="2677"/>
                        <a:pt x="3454" y="1729"/>
                      </a:cubicBezTo>
                      <a:cubicBezTo>
                        <a:pt x="3454" y="773"/>
                        <a:pt x="2683" y="1"/>
                        <a:pt x="17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E9A984"/>
                    </a:gs>
                    <a:gs pos="100000">
                      <a:srgbClr val="E57C85"/>
                    </a:gs>
                  </a:gsLst>
                  <a:lin ang="2698631" scaled="0"/>
                </a:gra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" name="Google Shape;618;p35"/>
                <p:cNvSpPr/>
                <p:nvPr/>
              </p:nvSpPr>
              <p:spPr>
                <a:xfrm>
                  <a:off x="7069779" y="4304314"/>
                  <a:ext cx="136491" cy="136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8" h="2443" extrusionOk="0">
                      <a:moveTo>
                        <a:pt x="1219" y="0"/>
                      </a:moveTo>
                      <a:cubicBezTo>
                        <a:pt x="543" y="0"/>
                        <a:pt x="1" y="550"/>
                        <a:pt x="1" y="1225"/>
                      </a:cubicBezTo>
                      <a:cubicBezTo>
                        <a:pt x="1" y="1899"/>
                        <a:pt x="543" y="2443"/>
                        <a:pt x="1219" y="2443"/>
                      </a:cubicBezTo>
                      <a:cubicBezTo>
                        <a:pt x="1894" y="2443"/>
                        <a:pt x="2438" y="1899"/>
                        <a:pt x="2438" y="1225"/>
                      </a:cubicBezTo>
                      <a:cubicBezTo>
                        <a:pt x="2438" y="550"/>
                        <a:pt x="1894" y="0"/>
                        <a:pt x="12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" name="Google Shape;619;p35"/>
                <p:cNvSpPr/>
                <p:nvPr/>
              </p:nvSpPr>
              <p:spPr>
                <a:xfrm>
                  <a:off x="7455972" y="4025727"/>
                  <a:ext cx="115385" cy="114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" h="2054" extrusionOk="0">
                      <a:moveTo>
                        <a:pt x="1030" y="0"/>
                      </a:moveTo>
                      <a:cubicBezTo>
                        <a:pt x="464" y="0"/>
                        <a:pt x="1" y="457"/>
                        <a:pt x="1" y="1024"/>
                      </a:cubicBezTo>
                      <a:cubicBezTo>
                        <a:pt x="1" y="1597"/>
                        <a:pt x="464" y="2054"/>
                        <a:pt x="1030" y="2054"/>
                      </a:cubicBezTo>
                      <a:cubicBezTo>
                        <a:pt x="1596" y="2054"/>
                        <a:pt x="2060" y="1597"/>
                        <a:pt x="2060" y="1024"/>
                      </a:cubicBezTo>
                      <a:cubicBezTo>
                        <a:pt x="2060" y="457"/>
                        <a:pt x="1596" y="0"/>
                        <a:pt x="10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68E"/>
                    </a:gs>
                    <a:gs pos="100000">
                      <a:srgbClr val="FFD966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35"/>
                <p:cNvSpPr/>
                <p:nvPr/>
              </p:nvSpPr>
              <p:spPr>
                <a:xfrm>
                  <a:off x="7455972" y="4315231"/>
                  <a:ext cx="115385" cy="114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" h="2054" extrusionOk="0">
                      <a:moveTo>
                        <a:pt x="1030" y="0"/>
                      </a:moveTo>
                      <a:cubicBezTo>
                        <a:pt x="464" y="0"/>
                        <a:pt x="1" y="457"/>
                        <a:pt x="1" y="1030"/>
                      </a:cubicBezTo>
                      <a:cubicBezTo>
                        <a:pt x="1" y="1595"/>
                        <a:pt x="464" y="2054"/>
                        <a:pt x="1030" y="2054"/>
                      </a:cubicBezTo>
                      <a:cubicBezTo>
                        <a:pt x="1596" y="2054"/>
                        <a:pt x="2060" y="1595"/>
                        <a:pt x="2060" y="1030"/>
                      </a:cubicBezTo>
                      <a:cubicBezTo>
                        <a:pt x="2060" y="457"/>
                        <a:pt x="1596" y="0"/>
                        <a:pt x="10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E9A984"/>
                    </a:gs>
                    <a:gs pos="100000">
                      <a:srgbClr val="E57C85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1" name="Google Shape;621;p35"/>
              <p:cNvGrpSpPr/>
              <p:nvPr/>
            </p:nvGrpSpPr>
            <p:grpSpPr>
              <a:xfrm>
                <a:off x="7629944" y="4025885"/>
                <a:ext cx="545407" cy="410286"/>
                <a:chOff x="7629944" y="4025885"/>
                <a:chExt cx="545407" cy="410286"/>
              </a:xfrm>
            </p:grpSpPr>
            <p:sp>
              <p:nvSpPr>
                <p:cNvPr id="622" name="Google Shape;622;p35"/>
                <p:cNvSpPr/>
                <p:nvPr/>
              </p:nvSpPr>
              <p:spPr>
                <a:xfrm>
                  <a:off x="7629952" y="4025885"/>
                  <a:ext cx="545400" cy="462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35"/>
                <p:cNvSpPr/>
                <p:nvPr/>
              </p:nvSpPr>
              <p:spPr>
                <a:xfrm>
                  <a:off x="7629952" y="4309442"/>
                  <a:ext cx="545400" cy="462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35"/>
                <p:cNvSpPr/>
                <p:nvPr/>
              </p:nvSpPr>
              <p:spPr>
                <a:xfrm>
                  <a:off x="7629944" y="4107719"/>
                  <a:ext cx="367200" cy="462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35"/>
                <p:cNvSpPr/>
                <p:nvPr/>
              </p:nvSpPr>
              <p:spPr>
                <a:xfrm>
                  <a:off x="7629945" y="4389971"/>
                  <a:ext cx="460200" cy="462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26" name="Google Shape;626;p35"/>
            <p:cNvGrpSpPr/>
            <p:nvPr/>
          </p:nvGrpSpPr>
          <p:grpSpPr>
            <a:xfrm>
              <a:off x="5573850" y="3355500"/>
              <a:ext cx="381600" cy="356700"/>
              <a:chOff x="1062200" y="3366813"/>
              <a:chExt cx="381600" cy="356700"/>
            </a:xfrm>
          </p:grpSpPr>
          <p:sp>
            <p:nvSpPr>
              <p:cNvPr id="627" name="Google Shape;627;p35"/>
              <p:cNvSpPr/>
              <p:nvPr/>
            </p:nvSpPr>
            <p:spPr>
              <a:xfrm>
                <a:off x="1062200" y="3366813"/>
                <a:ext cx="381600" cy="356700"/>
              </a:xfrm>
              <a:prstGeom prst="roundRect">
                <a:avLst>
                  <a:gd name="adj" fmla="val 18293"/>
                </a:avLst>
              </a:prstGeom>
              <a:gradFill>
                <a:gsLst>
                  <a:gs pos="0">
                    <a:srgbClr val="3DB0FD"/>
                  </a:gs>
                  <a:gs pos="100000">
                    <a:srgbClr val="308EF7"/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28" name="Google Shape;628;p35"/>
              <p:cNvGrpSpPr/>
              <p:nvPr/>
            </p:nvGrpSpPr>
            <p:grpSpPr>
              <a:xfrm>
                <a:off x="1138484" y="3433275"/>
                <a:ext cx="229200" cy="229200"/>
                <a:chOff x="955447" y="3891500"/>
                <a:chExt cx="229200" cy="229200"/>
              </a:xfrm>
            </p:grpSpPr>
            <p:sp>
              <p:nvSpPr>
                <p:cNvPr id="629" name="Google Shape;629;p35"/>
                <p:cNvSpPr/>
                <p:nvPr/>
              </p:nvSpPr>
              <p:spPr>
                <a:xfrm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" name="Google Shape;630;p35"/>
                <p:cNvSpPr/>
                <p:nvPr/>
              </p:nvSpPr>
              <p:spPr>
                <a:xfrm rot="5400000"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31" name="Google Shape;631;p35"/>
            <p:cNvGrpSpPr/>
            <p:nvPr/>
          </p:nvGrpSpPr>
          <p:grpSpPr>
            <a:xfrm rot="5400000">
              <a:off x="5462261" y="2839775"/>
              <a:ext cx="604800" cy="147600"/>
              <a:chOff x="7688649" y="828750"/>
              <a:chExt cx="604800" cy="147600"/>
            </a:xfrm>
          </p:grpSpPr>
          <p:sp>
            <p:nvSpPr>
              <p:cNvPr id="632" name="Google Shape;632;p35"/>
              <p:cNvSpPr/>
              <p:nvPr/>
            </p:nvSpPr>
            <p:spPr>
              <a:xfrm>
                <a:off x="8145849" y="828750"/>
                <a:ext cx="147600" cy="147600"/>
              </a:xfrm>
              <a:prstGeom prst="ellipse">
                <a:avLst/>
              </a:prstGeom>
              <a:solidFill>
                <a:srgbClr val="29283D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5"/>
              <p:cNvSpPr/>
              <p:nvPr/>
            </p:nvSpPr>
            <p:spPr>
              <a:xfrm>
                <a:off x="7917249" y="828750"/>
                <a:ext cx="147600" cy="147600"/>
              </a:xfrm>
              <a:prstGeom prst="ellipse">
                <a:avLst/>
              </a:prstGeom>
              <a:solidFill>
                <a:srgbClr val="29283D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35"/>
              <p:cNvSpPr/>
              <p:nvPr/>
            </p:nvSpPr>
            <p:spPr>
              <a:xfrm>
                <a:off x="7688649" y="828750"/>
                <a:ext cx="147600" cy="147600"/>
              </a:xfrm>
              <a:prstGeom prst="ellipse">
                <a:avLst/>
              </a:prstGeom>
              <a:solidFill>
                <a:srgbClr val="29283D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35" name="Google Shape;635;p35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35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35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541;p34"/>
          <p:cNvSpPr txBox="1">
            <a:spLocks/>
          </p:cNvSpPr>
          <p:nvPr/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Website include :-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u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2" name="Google Shape;642;p36"/>
          <p:cNvGrpSpPr/>
          <p:nvPr/>
        </p:nvGrpSpPr>
        <p:grpSpPr>
          <a:xfrm rot="5400000">
            <a:off x="1374423" y="1682353"/>
            <a:ext cx="2376289" cy="1933510"/>
            <a:chOff x="6007752" y="1813287"/>
            <a:chExt cx="2279633" cy="1173460"/>
          </a:xfrm>
        </p:grpSpPr>
        <p:sp>
          <p:nvSpPr>
            <p:cNvPr id="643" name="Google Shape;643;p36"/>
            <p:cNvSpPr/>
            <p:nvPr/>
          </p:nvSpPr>
          <p:spPr>
            <a:xfrm>
              <a:off x="6007752" y="1813287"/>
              <a:ext cx="790000" cy="555800"/>
            </a:xfrm>
            <a:custGeom>
              <a:avLst/>
              <a:gdLst/>
              <a:ahLst/>
              <a:cxnLst/>
              <a:rect l="l" t="t" r="r" b="b"/>
              <a:pathLst>
                <a:path w="27279" h="19192" extrusionOk="0">
                  <a:moveTo>
                    <a:pt x="2746" y="0"/>
                  </a:moveTo>
                  <a:cubicBezTo>
                    <a:pt x="1231" y="0"/>
                    <a:pt x="1" y="1230"/>
                    <a:pt x="1" y="2740"/>
                  </a:cubicBezTo>
                  <a:lnTo>
                    <a:pt x="1" y="16451"/>
                  </a:lnTo>
                  <a:cubicBezTo>
                    <a:pt x="1" y="17967"/>
                    <a:pt x="1231" y="19191"/>
                    <a:pt x="2746" y="19191"/>
                  </a:cubicBezTo>
                  <a:lnTo>
                    <a:pt x="24538" y="19191"/>
                  </a:lnTo>
                  <a:cubicBezTo>
                    <a:pt x="26054" y="19191"/>
                    <a:pt x="27278" y="17967"/>
                    <a:pt x="27278" y="16451"/>
                  </a:cubicBezTo>
                  <a:lnTo>
                    <a:pt x="27278" y="2740"/>
                  </a:lnTo>
                  <a:cubicBezTo>
                    <a:pt x="27278" y="1230"/>
                    <a:pt x="26054" y="0"/>
                    <a:pt x="24538" y="0"/>
                  </a:cubicBezTo>
                  <a:close/>
                </a:path>
              </a:pathLst>
            </a:cu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  <a:effectLst>
              <a:outerShdw blurRad="57150" dist="19050" dir="5400000" algn="bl" rotWithShape="0">
                <a:srgbClr val="000000">
                  <a:alpha val="3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6"/>
            <p:cNvSpPr/>
            <p:nvPr/>
          </p:nvSpPr>
          <p:spPr>
            <a:xfrm>
              <a:off x="6007752" y="2430831"/>
              <a:ext cx="1641713" cy="555916"/>
            </a:xfrm>
            <a:custGeom>
              <a:avLst/>
              <a:gdLst/>
              <a:ahLst/>
              <a:cxnLst/>
              <a:rect l="l" t="t" r="r" b="b"/>
              <a:pathLst>
                <a:path w="56689" h="19196" extrusionOk="0">
                  <a:moveTo>
                    <a:pt x="2746" y="0"/>
                  </a:moveTo>
                  <a:cubicBezTo>
                    <a:pt x="1231" y="0"/>
                    <a:pt x="1" y="1230"/>
                    <a:pt x="1" y="2746"/>
                  </a:cubicBezTo>
                  <a:lnTo>
                    <a:pt x="1" y="16450"/>
                  </a:lnTo>
                  <a:cubicBezTo>
                    <a:pt x="1" y="17965"/>
                    <a:pt x="1231" y="19195"/>
                    <a:pt x="2746" y="19195"/>
                  </a:cubicBezTo>
                  <a:lnTo>
                    <a:pt x="53949" y="19195"/>
                  </a:lnTo>
                  <a:cubicBezTo>
                    <a:pt x="55459" y="19195"/>
                    <a:pt x="56689" y="17965"/>
                    <a:pt x="56689" y="16450"/>
                  </a:cubicBezTo>
                  <a:lnTo>
                    <a:pt x="56689" y="2746"/>
                  </a:lnTo>
                  <a:cubicBezTo>
                    <a:pt x="56689" y="1230"/>
                    <a:pt x="55459" y="0"/>
                    <a:pt x="53949" y="0"/>
                  </a:cubicBezTo>
                  <a:close/>
                </a:path>
              </a:pathLst>
            </a:cu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  <a:effectLst>
              <a:outerShdw blurRad="57150" dist="19050" dir="5400000" algn="bl" rotWithShape="0">
                <a:srgbClr val="000000">
                  <a:alpha val="3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6"/>
            <p:cNvSpPr/>
            <p:nvPr/>
          </p:nvSpPr>
          <p:spPr>
            <a:xfrm>
              <a:off x="6859503" y="1813287"/>
              <a:ext cx="789971" cy="555800"/>
            </a:xfrm>
            <a:custGeom>
              <a:avLst/>
              <a:gdLst/>
              <a:ahLst/>
              <a:cxnLst/>
              <a:rect l="l" t="t" r="r" b="b"/>
              <a:pathLst>
                <a:path w="27278" h="19192" extrusionOk="0">
                  <a:moveTo>
                    <a:pt x="2740" y="0"/>
                  </a:moveTo>
                  <a:cubicBezTo>
                    <a:pt x="1225" y="0"/>
                    <a:pt x="0" y="1230"/>
                    <a:pt x="0" y="2740"/>
                  </a:cubicBezTo>
                  <a:lnTo>
                    <a:pt x="0" y="16451"/>
                  </a:lnTo>
                  <a:cubicBezTo>
                    <a:pt x="0" y="17967"/>
                    <a:pt x="1225" y="19191"/>
                    <a:pt x="2740" y="19191"/>
                  </a:cubicBezTo>
                  <a:lnTo>
                    <a:pt x="24538" y="19191"/>
                  </a:lnTo>
                  <a:cubicBezTo>
                    <a:pt x="26048" y="19191"/>
                    <a:pt x="27278" y="17967"/>
                    <a:pt x="27278" y="16451"/>
                  </a:cubicBezTo>
                  <a:lnTo>
                    <a:pt x="27278" y="2740"/>
                  </a:lnTo>
                  <a:cubicBezTo>
                    <a:pt x="27278" y="1230"/>
                    <a:pt x="26048" y="0"/>
                    <a:pt x="24538" y="0"/>
                  </a:cubicBezTo>
                  <a:close/>
                </a:path>
              </a:pathLst>
            </a:cu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  <a:effectLst>
              <a:outerShdw blurRad="57150" dist="19050" dir="5400000" algn="bl" rotWithShape="0">
                <a:srgbClr val="000000">
                  <a:alpha val="3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6"/>
            <p:cNvSpPr/>
            <p:nvPr/>
          </p:nvSpPr>
          <p:spPr>
            <a:xfrm>
              <a:off x="7728138" y="1813287"/>
              <a:ext cx="559247" cy="258120"/>
            </a:xfrm>
            <a:custGeom>
              <a:avLst/>
              <a:gdLst/>
              <a:ahLst/>
              <a:cxnLst/>
              <a:rect l="l" t="t" r="r" b="b"/>
              <a:pathLst>
                <a:path w="19311" h="8913" extrusionOk="0">
                  <a:moveTo>
                    <a:pt x="2746" y="0"/>
                  </a:moveTo>
                  <a:cubicBezTo>
                    <a:pt x="1230" y="0"/>
                    <a:pt x="1" y="1230"/>
                    <a:pt x="1" y="2740"/>
                  </a:cubicBezTo>
                  <a:lnTo>
                    <a:pt x="1" y="6167"/>
                  </a:lnTo>
                  <a:cubicBezTo>
                    <a:pt x="1" y="7682"/>
                    <a:pt x="1230" y="8912"/>
                    <a:pt x="2746" y="8912"/>
                  </a:cubicBezTo>
                  <a:lnTo>
                    <a:pt x="16571" y="8912"/>
                  </a:lnTo>
                  <a:cubicBezTo>
                    <a:pt x="18081" y="8912"/>
                    <a:pt x="19311" y="7682"/>
                    <a:pt x="19311" y="6167"/>
                  </a:cubicBezTo>
                  <a:lnTo>
                    <a:pt x="19311" y="2740"/>
                  </a:lnTo>
                  <a:cubicBezTo>
                    <a:pt x="19311" y="1230"/>
                    <a:pt x="18081" y="0"/>
                    <a:pt x="16571" y="0"/>
                  </a:cubicBezTo>
                  <a:close/>
                </a:path>
              </a:pathLst>
            </a:cu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  <a:effectLst>
              <a:outerShdw blurRad="57150" dist="19050" dir="5400000" algn="bl" rotWithShape="0">
                <a:srgbClr val="000000">
                  <a:alpha val="3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6"/>
            <p:cNvSpPr/>
            <p:nvPr/>
          </p:nvSpPr>
          <p:spPr>
            <a:xfrm>
              <a:off x="7728138" y="2131674"/>
              <a:ext cx="559247" cy="855073"/>
            </a:xfrm>
            <a:custGeom>
              <a:avLst/>
              <a:gdLst/>
              <a:ahLst/>
              <a:cxnLst/>
              <a:rect l="l" t="t" r="r" b="b"/>
              <a:pathLst>
                <a:path w="19311" h="29526" extrusionOk="0">
                  <a:moveTo>
                    <a:pt x="2746" y="1"/>
                  </a:moveTo>
                  <a:cubicBezTo>
                    <a:pt x="1230" y="1"/>
                    <a:pt x="1" y="1231"/>
                    <a:pt x="1" y="2741"/>
                  </a:cubicBezTo>
                  <a:lnTo>
                    <a:pt x="1" y="26780"/>
                  </a:lnTo>
                  <a:cubicBezTo>
                    <a:pt x="1" y="28295"/>
                    <a:pt x="1230" y="29525"/>
                    <a:pt x="2746" y="29525"/>
                  </a:cubicBezTo>
                  <a:lnTo>
                    <a:pt x="16571" y="29525"/>
                  </a:lnTo>
                  <a:cubicBezTo>
                    <a:pt x="18081" y="29525"/>
                    <a:pt x="19311" y="28295"/>
                    <a:pt x="19311" y="26780"/>
                  </a:cubicBezTo>
                  <a:lnTo>
                    <a:pt x="19311" y="2741"/>
                  </a:lnTo>
                  <a:cubicBezTo>
                    <a:pt x="19311" y="1231"/>
                    <a:pt x="18081" y="1"/>
                    <a:pt x="16571" y="1"/>
                  </a:cubicBezTo>
                  <a:close/>
                </a:path>
              </a:pathLst>
            </a:cu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  <a:effectLst>
              <a:outerShdw blurRad="57150" dist="19050" dir="5400000" algn="bl" rotWithShape="0">
                <a:srgbClr val="000000">
                  <a:alpha val="3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8" name="Google Shape;648;p36"/>
          <p:cNvSpPr/>
          <p:nvPr/>
        </p:nvSpPr>
        <p:spPr>
          <a:xfrm>
            <a:off x="1040525" y="1580625"/>
            <a:ext cx="1355700" cy="678900"/>
          </a:xfrm>
          <a:prstGeom prst="roundRect">
            <a:avLst>
              <a:gd name="adj" fmla="val 8585"/>
            </a:avLst>
          </a:prstGeom>
          <a:gradFill>
            <a:gsLst>
              <a:gs pos="0">
                <a:srgbClr val="8D90E1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36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E-Commerce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650" name="Google Shape;650;p36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651" name="Google Shape;651;p36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2" name="Google Shape;652;p36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3" name="Google Shape;653;p36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54" name="Google Shape;654;p36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655" name="Google Shape;655;p36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6" name="Google Shape;656;p36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657" name="Google Shape;657;p36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58" name="Google Shape;658;p36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659" name="Google Shape;659;p36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0" name="Google Shape;660;p36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661" name="Google Shape;661;p36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662" name="Google Shape;662;p36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6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65" name="Google Shape;665;p36"/>
          <p:cNvSpPr txBox="1">
            <a:spLocks noGrp="1"/>
          </p:cNvSpPr>
          <p:nvPr>
            <p:ph type="title"/>
          </p:nvPr>
        </p:nvSpPr>
        <p:spPr>
          <a:xfrm>
            <a:off x="4437900" y="1321100"/>
            <a:ext cx="3617700" cy="7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 an admin</a:t>
            </a:r>
            <a:endParaRPr dirty="0"/>
          </a:p>
        </p:txBody>
      </p:sp>
      <p:sp>
        <p:nvSpPr>
          <p:cNvPr id="666" name="Google Shape;666;p36"/>
          <p:cNvSpPr txBox="1">
            <a:spLocks noGrp="1"/>
          </p:cNvSpPr>
          <p:nvPr>
            <p:ph type="subTitle" idx="1"/>
          </p:nvPr>
        </p:nvSpPr>
        <p:spPr>
          <a:xfrm>
            <a:off x="4437900" y="2183600"/>
            <a:ext cx="3617700" cy="15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/>
            <a:r>
              <a:rPr lang="en-US" dirty="0"/>
              <a:t>       I have a unique username and password, I have the ability to add many products and modify it when needed and delete it when they are not available. I have a list of users to know and control their data. It is all on It is own page.</a:t>
            </a:r>
            <a:endParaRPr dirty="0"/>
          </a:p>
        </p:txBody>
      </p:sp>
      <p:cxnSp>
        <p:nvCxnSpPr>
          <p:cNvPr id="667" name="Google Shape;667;p36"/>
          <p:cNvCxnSpPr/>
          <p:nvPr/>
        </p:nvCxnSpPr>
        <p:spPr>
          <a:xfrm>
            <a:off x="3558000" y="1207138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668" name="Google Shape;668;p36"/>
          <p:cNvSpPr/>
          <p:nvPr/>
        </p:nvSpPr>
        <p:spPr>
          <a:xfrm>
            <a:off x="1214637" y="1670945"/>
            <a:ext cx="325435" cy="325864"/>
          </a:xfrm>
          <a:custGeom>
            <a:avLst/>
            <a:gdLst/>
            <a:ahLst/>
            <a:cxnLst/>
            <a:rect l="l" t="t" r="r" b="b"/>
            <a:pathLst>
              <a:path w="7589" h="7599" extrusionOk="0">
                <a:moveTo>
                  <a:pt x="3794" y="0"/>
                </a:moveTo>
                <a:cubicBezTo>
                  <a:pt x="1697" y="0"/>
                  <a:pt x="0" y="1703"/>
                  <a:pt x="0" y="3800"/>
                </a:cubicBezTo>
                <a:cubicBezTo>
                  <a:pt x="0" y="4884"/>
                  <a:pt x="449" y="5861"/>
                  <a:pt x="1176" y="6550"/>
                </a:cubicBezTo>
                <a:cubicBezTo>
                  <a:pt x="1861" y="7200"/>
                  <a:pt x="2781" y="7599"/>
                  <a:pt x="3794" y="7599"/>
                </a:cubicBezTo>
                <a:cubicBezTo>
                  <a:pt x="4812" y="7599"/>
                  <a:pt x="5733" y="7200"/>
                  <a:pt x="6413" y="6550"/>
                </a:cubicBezTo>
                <a:cubicBezTo>
                  <a:pt x="7138" y="5856"/>
                  <a:pt x="7589" y="4884"/>
                  <a:pt x="7589" y="3800"/>
                </a:cubicBezTo>
                <a:cubicBezTo>
                  <a:pt x="7589" y="1703"/>
                  <a:pt x="5896" y="0"/>
                  <a:pt x="379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36"/>
          <p:cNvSpPr/>
          <p:nvPr/>
        </p:nvSpPr>
        <p:spPr>
          <a:xfrm>
            <a:off x="1324030" y="1718502"/>
            <a:ext cx="106649" cy="106820"/>
          </a:xfrm>
          <a:custGeom>
            <a:avLst/>
            <a:gdLst/>
            <a:ahLst/>
            <a:cxnLst/>
            <a:rect l="l" t="t" r="r" b="b"/>
            <a:pathLst>
              <a:path w="2487" h="2491" extrusionOk="0">
                <a:moveTo>
                  <a:pt x="1243" y="1"/>
                </a:moveTo>
                <a:cubicBezTo>
                  <a:pt x="558" y="1"/>
                  <a:pt x="1" y="558"/>
                  <a:pt x="1" y="1243"/>
                </a:cubicBezTo>
                <a:cubicBezTo>
                  <a:pt x="1" y="1934"/>
                  <a:pt x="558" y="2491"/>
                  <a:pt x="1243" y="2491"/>
                </a:cubicBezTo>
                <a:cubicBezTo>
                  <a:pt x="1934" y="2491"/>
                  <a:pt x="2486" y="1934"/>
                  <a:pt x="2486" y="1243"/>
                </a:cubicBezTo>
                <a:cubicBezTo>
                  <a:pt x="2486" y="558"/>
                  <a:pt x="1934" y="1"/>
                  <a:pt x="124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36"/>
          <p:cNvSpPr/>
          <p:nvPr/>
        </p:nvSpPr>
        <p:spPr>
          <a:xfrm>
            <a:off x="1265024" y="1865463"/>
            <a:ext cx="224619" cy="131349"/>
          </a:xfrm>
          <a:custGeom>
            <a:avLst/>
            <a:gdLst/>
            <a:ahLst/>
            <a:cxnLst/>
            <a:rect l="l" t="t" r="r" b="b"/>
            <a:pathLst>
              <a:path w="5238" h="3063" extrusionOk="0">
                <a:moveTo>
                  <a:pt x="2619" y="0"/>
                </a:moveTo>
                <a:cubicBezTo>
                  <a:pt x="1367" y="0"/>
                  <a:pt x="308" y="853"/>
                  <a:pt x="1" y="2014"/>
                </a:cubicBezTo>
                <a:cubicBezTo>
                  <a:pt x="686" y="2664"/>
                  <a:pt x="1606" y="3063"/>
                  <a:pt x="2619" y="3063"/>
                </a:cubicBezTo>
                <a:cubicBezTo>
                  <a:pt x="3637" y="3063"/>
                  <a:pt x="4558" y="2664"/>
                  <a:pt x="5238" y="2014"/>
                </a:cubicBezTo>
                <a:cubicBezTo>
                  <a:pt x="4931" y="853"/>
                  <a:pt x="3872" y="0"/>
                  <a:pt x="261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" name="Google Shape;671;p36"/>
          <p:cNvGrpSpPr/>
          <p:nvPr/>
        </p:nvGrpSpPr>
        <p:grpSpPr>
          <a:xfrm>
            <a:off x="1214633" y="2037681"/>
            <a:ext cx="1007698" cy="131347"/>
            <a:chOff x="1397158" y="2606681"/>
            <a:chExt cx="1007698" cy="131347"/>
          </a:xfrm>
        </p:grpSpPr>
        <p:sp>
          <p:nvSpPr>
            <p:cNvPr id="672" name="Google Shape;672;p36"/>
            <p:cNvSpPr/>
            <p:nvPr/>
          </p:nvSpPr>
          <p:spPr>
            <a:xfrm>
              <a:off x="1397158" y="2606681"/>
              <a:ext cx="144062" cy="131347"/>
            </a:xfrm>
            <a:custGeom>
              <a:avLst/>
              <a:gdLst/>
              <a:ahLst/>
              <a:cxnLst/>
              <a:rect l="l" t="t" r="r" b="b"/>
              <a:pathLst>
                <a:path w="3923" h="3577" extrusionOk="0">
                  <a:moveTo>
                    <a:pt x="1962" y="1"/>
                  </a:moveTo>
                  <a:cubicBezTo>
                    <a:pt x="1836" y="1"/>
                    <a:pt x="1711" y="66"/>
                    <a:pt x="1647" y="196"/>
                  </a:cubicBezTo>
                  <a:lnTo>
                    <a:pt x="1345" y="816"/>
                  </a:lnTo>
                  <a:cubicBezTo>
                    <a:pt x="1295" y="918"/>
                    <a:pt x="1192" y="989"/>
                    <a:pt x="1080" y="1005"/>
                  </a:cubicBezTo>
                  <a:lnTo>
                    <a:pt x="399" y="1102"/>
                  </a:lnTo>
                  <a:cubicBezTo>
                    <a:pt x="113" y="1147"/>
                    <a:pt x="0" y="1501"/>
                    <a:pt x="205" y="1699"/>
                  </a:cubicBezTo>
                  <a:lnTo>
                    <a:pt x="696" y="2181"/>
                  </a:lnTo>
                  <a:cubicBezTo>
                    <a:pt x="783" y="2263"/>
                    <a:pt x="819" y="2374"/>
                    <a:pt x="798" y="2487"/>
                  </a:cubicBezTo>
                  <a:lnTo>
                    <a:pt x="681" y="3167"/>
                  </a:lnTo>
                  <a:cubicBezTo>
                    <a:pt x="644" y="3394"/>
                    <a:pt x="822" y="3576"/>
                    <a:pt x="1027" y="3576"/>
                  </a:cubicBezTo>
                  <a:cubicBezTo>
                    <a:pt x="1081" y="3576"/>
                    <a:pt x="1137" y="3563"/>
                    <a:pt x="1192" y="3535"/>
                  </a:cubicBezTo>
                  <a:lnTo>
                    <a:pt x="1801" y="3214"/>
                  </a:lnTo>
                  <a:cubicBezTo>
                    <a:pt x="1849" y="3188"/>
                    <a:pt x="1904" y="3175"/>
                    <a:pt x="1960" y="3175"/>
                  </a:cubicBezTo>
                  <a:cubicBezTo>
                    <a:pt x="2015" y="3175"/>
                    <a:pt x="2072" y="3188"/>
                    <a:pt x="2123" y="3214"/>
                  </a:cubicBezTo>
                  <a:lnTo>
                    <a:pt x="2731" y="3535"/>
                  </a:lnTo>
                  <a:cubicBezTo>
                    <a:pt x="2785" y="3563"/>
                    <a:pt x="2840" y="3576"/>
                    <a:pt x="2894" y="3576"/>
                  </a:cubicBezTo>
                  <a:cubicBezTo>
                    <a:pt x="3098" y="3576"/>
                    <a:pt x="3279" y="3394"/>
                    <a:pt x="3238" y="3167"/>
                  </a:cubicBezTo>
                  <a:lnTo>
                    <a:pt x="3125" y="2487"/>
                  </a:lnTo>
                  <a:cubicBezTo>
                    <a:pt x="3105" y="2374"/>
                    <a:pt x="3141" y="2263"/>
                    <a:pt x="3222" y="2181"/>
                  </a:cubicBezTo>
                  <a:lnTo>
                    <a:pt x="3713" y="1699"/>
                  </a:lnTo>
                  <a:cubicBezTo>
                    <a:pt x="3923" y="1501"/>
                    <a:pt x="3811" y="1147"/>
                    <a:pt x="3519" y="1102"/>
                  </a:cubicBezTo>
                  <a:lnTo>
                    <a:pt x="2844" y="1005"/>
                  </a:lnTo>
                  <a:cubicBezTo>
                    <a:pt x="2726" y="989"/>
                    <a:pt x="2629" y="918"/>
                    <a:pt x="2578" y="816"/>
                  </a:cubicBezTo>
                  <a:lnTo>
                    <a:pt x="2277" y="196"/>
                  </a:lnTo>
                  <a:cubicBezTo>
                    <a:pt x="2212" y="66"/>
                    <a:pt x="2087" y="1"/>
                    <a:pt x="19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6"/>
            <p:cNvSpPr/>
            <p:nvPr/>
          </p:nvSpPr>
          <p:spPr>
            <a:xfrm>
              <a:off x="1613003" y="2606681"/>
              <a:ext cx="144062" cy="131347"/>
            </a:xfrm>
            <a:custGeom>
              <a:avLst/>
              <a:gdLst/>
              <a:ahLst/>
              <a:cxnLst/>
              <a:rect l="l" t="t" r="r" b="b"/>
              <a:pathLst>
                <a:path w="3923" h="3577" extrusionOk="0">
                  <a:moveTo>
                    <a:pt x="1961" y="1"/>
                  </a:moveTo>
                  <a:cubicBezTo>
                    <a:pt x="1836" y="1"/>
                    <a:pt x="1711" y="66"/>
                    <a:pt x="1646" y="196"/>
                  </a:cubicBezTo>
                  <a:lnTo>
                    <a:pt x="1345" y="816"/>
                  </a:lnTo>
                  <a:cubicBezTo>
                    <a:pt x="1294" y="918"/>
                    <a:pt x="1192" y="989"/>
                    <a:pt x="1079" y="1005"/>
                  </a:cubicBezTo>
                  <a:lnTo>
                    <a:pt x="399" y="1102"/>
                  </a:lnTo>
                  <a:cubicBezTo>
                    <a:pt x="112" y="1147"/>
                    <a:pt x="0" y="1501"/>
                    <a:pt x="204" y="1699"/>
                  </a:cubicBezTo>
                  <a:lnTo>
                    <a:pt x="701" y="2181"/>
                  </a:lnTo>
                  <a:cubicBezTo>
                    <a:pt x="782" y="2263"/>
                    <a:pt x="818" y="2374"/>
                    <a:pt x="798" y="2487"/>
                  </a:cubicBezTo>
                  <a:lnTo>
                    <a:pt x="685" y="3167"/>
                  </a:lnTo>
                  <a:cubicBezTo>
                    <a:pt x="644" y="3394"/>
                    <a:pt x="825" y="3576"/>
                    <a:pt x="1029" y="3576"/>
                  </a:cubicBezTo>
                  <a:cubicBezTo>
                    <a:pt x="1083" y="3576"/>
                    <a:pt x="1138" y="3563"/>
                    <a:pt x="1192" y="3535"/>
                  </a:cubicBezTo>
                  <a:lnTo>
                    <a:pt x="1800" y="3214"/>
                  </a:lnTo>
                  <a:cubicBezTo>
                    <a:pt x="1851" y="3188"/>
                    <a:pt x="1906" y="3175"/>
                    <a:pt x="1961" y="3175"/>
                  </a:cubicBezTo>
                  <a:cubicBezTo>
                    <a:pt x="2016" y="3175"/>
                    <a:pt x="2071" y="3188"/>
                    <a:pt x="2122" y="3214"/>
                  </a:cubicBezTo>
                  <a:lnTo>
                    <a:pt x="2731" y="3535"/>
                  </a:lnTo>
                  <a:cubicBezTo>
                    <a:pt x="2784" y="3563"/>
                    <a:pt x="2840" y="3576"/>
                    <a:pt x="2894" y="3576"/>
                  </a:cubicBezTo>
                  <a:cubicBezTo>
                    <a:pt x="3097" y="3576"/>
                    <a:pt x="3277" y="3394"/>
                    <a:pt x="3237" y="3167"/>
                  </a:cubicBezTo>
                  <a:lnTo>
                    <a:pt x="3125" y="2487"/>
                  </a:lnTo>
                  <a:cubicBezTo>
                    <a:pt x="3104" y="2374"/>
                    <a:pt x="3140" y="2263"/>
                    <a:pt x="3222" y="2181"/>
                  </a:cubicBezTo>
                  <a:lnTo>
                    <a:pt x="3718" y="1699"/>
                  </a:lnTo>
                  <a:cubicBezTo>
                    <a:pt x="3923" y="1501"/>
                    <a:pt x="3810" y="1147"/>
                    <a:pt x="3524" y="1102"/>
                  </a:cubicBezTo>
                  <a:lnTo>
                    <a:pt x="2843" y="1005"/>
                  </a:lnTo>
                  <a:cubicBezTo>
                    <a:pt x="2726" y="989"/>
                    <a:pt x="2628" y="918"/>
                    <a:pt x="2578" y="816"/>
                  </a:cubicBezTo>
                  <a:lnTo>
                    <a:pt x="2276" y="196"/>
                  </a:lnTo>
                  <a:cubicBezTo>
                    <a:pt x="2212" y="66"/>
                    <a:pt x="2087" y="1"/>
                    <a:pt x="1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6"/>
            <p:cNvSpPr/>
            <p:nvPr/>
          </p:nvSpPr>
          <p:spPr>
            <a:xfrm>
              <a:off x="1828847" y="2606681"/>
              <a:ext cx="144062" cy="131347"/>
            </a:xfrm>
            <a:custGeom>
              <a:avLst/>
              <a:gdLst/>
              <a:ahLst/>
              <a:cxnLst/>
              <a:rect l="l" t="t" r="r" b="b"/>
              <a:pathLst>
                <a:path w="3923" h="3577" extrusionOk="0">
                  <a:moveTo>
                    <a:pt x="1963" y="1"/>
                  </a:moveTo>
                  <a:cubicBezTo>
                    <a:pt x="1839" y="1"/>
                    <a:pt x="1713" y="66"/>
                    <a:pt x="1647" y="196"/>
                  </a:cubicBezTo>
                  <a:lnTo>
                    <a:pt x="1345" y="816"/>
                  </a:lnTo>
                  <a:cubicBezTo>
                    <a:pt x="1294" y="918"/>
                    <a:pt x="1197" y="989"/>
                    <a:pt x="1084" y="1005"/>
                  </a:cubicBezTo>
                  <a:lnTo>
                    <a:pt x="404" y="1102"/>
                  </a:lnTo>
                  <a:cubicBezTo>
                    <a:pt x="118" y="1147"/>
                    <a:pt x="0" y="1501"/>
                    <a:pt x="210" y="1699"/>
                  </a:cubicBezTo>
                  <a:lnTo>
                    <a:pt x="701" y="2181"/>
                  </a:lnTo>
                  <a:cubicBezTo>
                    <a:pt x="783" y="2263"/>
                    <a:pt x="819" y="2374"/>
                    <a:pt x="803" y="2487"/>
                  </a:cubicBezTo>
                  <a:lnTo>
                    <a:pt x="685" y="3167"/>
                  </a:lnTo>
                  <a:cubicBezTo>
                    <a:pt x="645" y="3394"/>
                    <a:pt x="826" y="3576"/>
                    <a:pt x="1029" y="3576"/>
                  </a:cubicBezTo>
                  <a:cubicBezTo>
                    <a:pt x="1083" y="3576"/>
                    <a:pt x="1138" y="3563"/>
                    <a:pt x="1192" y="3535"/>
                  </a:cubicBezTo>
                  <a:lnTo>
                    <a:pt x="1801" y="3214"/>
                  </a:lnTo>
                  <a:cubicBezTo>
                    <a:pt x="1852" y="3188"/>
                    <a:pt x="1908" y="3175"/>
                    <a:pt x="1964" y="3175"/>
                  </a:cubicBezTo>
                  <a:cubicBezTo>
                    <a:pt x="2020" y="3175"/>
                    <a:pt x="2076" y="3188"/>
                    <a:pt x="2127" y="3214"/>
                  </a:cubicBezTo>
                  <a:lnTo>
                    <a:pt x="2731" y="3535"/>
                  </a:lnTo>
                  <a:cubicBezTo>
                    <a:pt x="2786" y="3563"/>
                    <a:pt x="2842" y="3576"/>
                    <a:pt x="2896" y="3576"/>
                  </a:cubicBezTo>
                  <a:cubicBezTo>
                    <a:pt x="3101" y="3576"/>
                    <a:pt x="3279" y="3394"/>
                    <a:pt x="3243" y="3167"/>
                  </a:cubicBezTo>
                  <a:lnTo>
                    <a:pt x="3125" y="2487"/>
                  </a:lnTo>
                  <a:cubicBezTo>
                    <a:pt x="3104" y="2374"/>
                    <a:pt x="3146" y="2263"/>
                    <a:pt x="3227" y="2181"/>
                  </a:cubicBezTo>
                  <a:lnTo>
                    <a:pt x="3718" y="1699"/>
                  </a:lnTo>
                  <a:cubicBezTo>
                    <a:pt x="3923" y="1501"/>
                    <a:pt x="3810" y="1147"/>
                    <a:pt x="3524" y="1102"/>
                  </a:cubicBezTo>
                  <a:lnTo>
                    <a:pt x="2844" y="1005"/>
                  </a:lnTo>
                  <a:cubicBezTo>
                    <a:pt x="2731" y="989"/>
                    <a:pt x="2634" y="918"/>
                    <a:pt x="2582" y="816"/>
                  </a:cubicBezTo>
                  <a:lnTo>
                    <a:pt x="2276" y="196"/>
                  </a:lnTo>
                  <a:cubicBezTo>
                    <a:pt x="2212" y="66"/>
                    <a:pt x="2088" y="1"/>
                    <a:pt x="19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6"/>
            <p:cNvSpPr/>
            <p:nvPr/>
          </p:nvSpPr>
          <p:spPr>
            <a:xfrm>
              <a:off x="2044692" y="2606681"/>
              <a:ext cx="144283" cy="131347"/>
            </a:xfrm>
            <a:custGeom>
              <a:avLst/>
              <a:gdLst/>
              <a:ahLst/>
              <a:cxnLst/>
              <a:rect l="l" t="t" r="r" b="b"/>
              <a:pathLst>
                <a:path w="3929" h="3577" extrusionOk="0">
                  <a:moveTo>
                    <a:pt x="1965" y="1"/>
                  </a:moveTo>
                  <a:cubicBezTo>
                    <a:pt x="1841" y="1"/>
                    <a:pt x="1717" y="66"/>
                    <a:pt x="1653" y="196"/>
                  </a:cubicBezTo>
                  <a:lnTo>
                    <a:pt x="1346" y="816"/>
                  </a:lnTo>
                  <a:cubicBezTo>
                    <a:pt x="1296" y="918"/>
                    <a:pt x="1198" y="989"/>
                    <a:pt x="1086" y="1005"/>
                  </a:cubicBezTo>
                  <a:lnTo>
                    <a:pt x="406" y="1102"/>
                  </a:lnTo>
                  <a:cubicBezTo>
                    <a:pt x="119" y="1147"/>
                    <a:pt x="1" y="1501"/>
                    <a:pt x="211" y="1699"/>
                  </a:cubicBezTo>
                  <a:lnTo>
                    <a:pt x="702" y="2181"/>
                  </a:lnTo>
                  <a:cubicBezTo>
                    <a:pt x="784" y="2263"/>
                    <a:pt x="820" y="2374"/>
                    <a:pt x="805" y="2487"/>
                  </a:cubicBezTo>
                  <a:lnTo>
                    <a:pt x="687" y="3167"/>
                  </a:lnTo>
                  <a:cubicBezTo>
                    <a:pt x="646" y="3394"/>
                    <a:pt x="827" y="3576"/>
                    <a:pt x="1030" y="3576"/>
                  </a:cubicBezTo>
                  <a:cubicBezTo>
                    <a:pt x="1084" y="3576"/>
                    <a:pt x="1139" y="3563"/>
                    <a:pt x="1193" y="3535"/>
                  </a:cubicBezTo>
                  <a:lnTo>
                    <a:pt x="1801" y="3214"/>
                  </a:lnTo>
                  <a:cubicBezTo>
                    <a:pt x="1852" y="3188"/>
                    <a:pt x="1909" y="3175"/>
                    <a:pt x="1965" y="3175"/>
                  </a:cubicBezTo>
                  <a:cubicBezTo>
                    <a:pt x="2021" y="3175"/>
                    <a:pt x="2078" y="3188"/>
                    <a:pt x="2129" y="3214"/>
                  </a:cubicBezTo>
                  <a:lnTo>
                    <a:pt x="2738" y="3535"/>
                  </a:lnTo>
                  <a:cubicBezTo>
                    <a:pt x="2791" y="3563"/>
                    <a:pt x="2847" y="3576"/>
                    <a:pt x="2900" y="3576"/>
                  </a:cubicBezTo>
                  <a:cubicBezTo>
                    <a:pt x="3102" y="3576"/>
                    <a:pt x="3280" y="3394"/>
                    <a:pt x="3244" y="3167"/>
                  </a:cubicBezTo>
                  <a:lnTo>
                    <a:pt x="3126" y="2487"/>
                  </a:lnTo>
                  <a:cubicBezTo>
                    <a:pt x="3106" y="2374"/>
                    <a:pt x="3147" y="2263"/>
                    <a:pt x="3229" y="2181"/>
                  </a:cubicBezTo>
                  <a:lnTo>
                    <a:pt x="3720" y="1699"/>
                  </a:lnTo>
                  <a:cubicBezTo>
                    <a:pt x="3928" y="1501"/>
                    <a:pt x="3812" y="1147"/>
                    <a:pt x="3525" y="1102"/>
                  </a:cubicBezTo>
                  <a:lnTo>
                    <a:pt x="2845" y="1005"/>
                  </a:lnTo>
                  <a:cubicBezTo>
                    <a:pt x="2732" y="989"/>
                    <a:pt x="2635" y="918"/>
                    <a:pt x="2585" y="816"/>
                  </a:cubicBezTo>
                  <a:lnTo>
                    <a:pt x="2278" y="196"/>
                  </a:lnTo>
                  <a:cubicBezTo>
                    <a:pt x="2213" y="66"/>
                    <a:pt x="2089" y="1"/>
                    <a:pt x="19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6"/>
            <p:cNvSpPr/>
            <p:nvPr/>
          </p:nvSpPr>
          <p:spPr>
            <a:xfrm>
              <a:off x="2260757" y="2606681"/>
              <a:ext cx="144099" cy="131347"/>
            </a:xfrm>
            <a:custGeom>
              <a:avLst/>
              <a:gdLst/>
              <a:ahLst/>
              <a:cxnLst/>
              <a:rect l="l" t="t" r="r" b="b"/>
              <a:pathLst>
                <a:path w="3924" h="3577" extrusionOk="0">
                  <a:moveTo>
                    <a:pt x="1960" y="1"/>
                  </a:moveTo>
                  <a:cubicBezTo>
                    <a:pt x="1835" y="1"/>
                    <a:pt x="1711" y="66"/>
                    <a:pt x="1647" y="196"/>
                  </a:cubicBezTo>
                  <a:lnTo>
                    <a:pt x="1340" y="816"/>
                  </a:lnTo>
                  <a:cubicBezTo>
                    <a:pt x="1290" y="918"/>
                    <a:pt x="1193" y="989"/>
                    <a:pt x="1080" y="1005"/>
                  </a:cubicBezTo>
                  <a:lnTo>
                    <a:pt x="400" y="1102"/>
                  </a:lnTo>
                  <a:cubicBezTo>
                    <a:pt x="113" y="1147"/>
                    <a:pt x="1" y="1501"/>
                    <a:pt x="205" y="1699"/>
                  </a:cubicBezTo>
                  <a:lnTo>
                    <a:pt x="696" y="2181"/>
                  </a:lnTo>
                  <a:cubicBezTo>
                    <a:pt x="778" y="2263"/>
                    <a:pt x="818" y="2374"/>
                    <a:pt x="799" y="2487"/>
                  </a:cubicBezTo>
                  <a:lnTo>
                    <a:pt x="681" y="3167"/>
                  </a:lnTo>
                  <a:cubicBezTo>
                    <a:pt x="644" y="3394"/>
                    <a:pt x="822" y="3576"/>
                    <a:pt x="1027" y="3576"/>
                  </a:cubicBezTo>
                  <a:cubicBezTo>
                    <a:pt x="1082" y="3576"/>
                    <a:pt x="1138" y="3563"/>
                    <a:pt x="1193" y="3535"/>
                  </a:cubicBezTo>
                  <a:lnTo>
                    <a:pt x="1795" y="3214"/>
                  </a:lnTo>
                  <a:cubicBezTo>
                    <a:pt x="1847" y="3188"/>
                    <a:pt x="1903" y="3175"/>
                    <a:pt x="1960" y="3175"/>
                  </a:cubicBezTo>
                  <a:cubicBezTo>
                    <a:pt x="2016" y="3175"/>
                    <a:pt x="2072" y="3188"/>
                    <a:pt x="2123" y="3214"/>
                  </a:cubicBezTo>
                  <a:lnTo>
                    <a:pt x="2732" y="3535"/>
                  </a:lnTo>
                  <a:cubicBezTo>
                    <a:pt x="2785" y="3563"/>
                    <a:pt x="2841" y="3576"/>
                    <a:pt x="2894" y="3576"/>
                  </a:cubicBezTo>
                  <a:cubicBezTo>
                    <a:pt x="3098" y="3576"/>
                    <a:pt x="3278" y="3394"/>
                    <a:pt x="3237" y="3167"/>
                  </a:cubicBezTo>
                  <a:lnTo>
                    <a:pt x="3119" y="2487"/>
                  </a:lnTo>
                  <a:cubicBezTo>
                    <a:pt x="3105" y="2374"/>
                    <a:pt x="3140" y="2263"/>
                    <a:pt x="3223" y="2181"/>
                  </a:cubicBezTo>
                  <a:lnTo>
                    <a:pt x="3714" y="1699"/>
                  </a:lnTo>
                  <a:cubicBezTo>
                    <a:pt x="3923" y="1501"/>
                    <a:pt x="3806" y="1147"/>
                    <a:pt x="3518" y="1102"/>
                  </a:cubicBezTo>
                  <a:lnTo>
                    <a:pt x="2838" y="1005"/>
                  </a:lnTo>
                  <a:cubicBezTo>
                    <a:pt x="2727" y="989"/>
                    <a:pt x="2629" y="918"/>
                    <a:pt x="2578" y="816"/>
                  </a:cubicBezTo>
                  <a:lnTo>
                    <a:pt x="2276" y="196"/>
                  </a:lnTo>
                  <a:cubicBezTo>
                    <a:pt x="2210" y="66"/>
                    <a:pt x="2085" y="1"/>
                    <a:pt x="1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7" name="Google Shape;677;p36"/>
          <p:cNvSpPr/>
          <p:nvPr/>
        </p:nvSpPr>
        <p:spPr>
          <a:xfrm>
            <a:off x="1646325" y="1726150"/>
            <a:ext cx="576015" cy="38928"/>
          </a:xfrm>
          <a:custGeom>
            <a:avLst/>
            <a:gdLst/>
            <a:ahLst/>
            <a:cxnLst/>
            <a:rect l="l" t="t" r="r" b="b"/>
            <a:pathLst>
              <a:path w="21856" h="1295" extrusionOk="0">
                <a:moveTo>
                  <a:pt x="647" y="1"/>
                </a:moveTo>
                <a:cubicBezTo>
                  <a:pt x="286" y="1"/>
                  <a:pt x="0" y="286"/>
                  <a:pt x="0" y="648"/>
                </a:cubicBezTo>
                <a:cubicBezTo>
                  <a:pt x="0" y="1002"/>
                  <a:pt x="286" y="1294"/>
                  <a:pt x="647" y="1294"/>
                </a:cubicBezTo>
                <a:lnTo>
                  <a:pt x="21209" y="1294"/>
                </a:lnTo>
                <a:cubicBezTo>
                  <a:pt x="21570" y="1294"/>
                  <a:pt x="21855" y="1002"/>
                  <a:pt x="21855" y="648"/>
                </a:cubicBezTo>
                <a:cubicBezTo>
                  <a:pt x="21855" y="286"/>
                  <a:pt x="21570" y="1"/>
                  <a:pt x="2120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36"/>
          <p:cNvSpPr/>
          <p:nvPr/>
        </p:nvSpPr>
        <p:spPr>
          <a:xfrm>
            <a:off x="1646325" y="1814558"/>
            <a:ext cx="576015" cy="38868"/>
          </a:xfrm>
          <a:custGeom>
            <a:avLst/>
            <a:gdLst/>
            <a:ahLst/>
            <a:cxnLst/>
            <a:rect l="l" t="t" r="r" b="b"/>
            <a:pathLst>
              <a:path w="21856" h="1293" extrusionOk="0">
                <a:moveTo>
                  <a:pt x="647" y="0"/>
                </a:moveTo>
                <a:cubicBezTo>
                  <a:pt x="286" y="0"/>
                  <a:pt x="0" y="291"/>
                  <a:pt x="0" y="646"/>
                </a:cubicBezTo>
                <a:cubicBezTo>
                  <a:pt x="0" y="1007"/>
                  <a:pt x="286" y="1292"/>
                  <a:pt x="647" y="1292"/>
                </a:cubicBezTo>
                <a:lnTo>
                  <a:pt x="21209" y="1292"/>
                </a:lnTo>
                <a:cubicBezTo>
                  <a:pt x="21570" y="1292"/>
                  <a:pt x="21855" y="1007"/>
                  <a:pt x="21855" y="646"/>
                </a:cubicBezTo>
                <a:cubicBezTo>
                  <a:pt x="21855" y="291"/>
                  <a:pt x="21570" y="0"/>
                  <a:pt x="2120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36"/>
          <p:cNvSpPr/>
          <p:nvPr/>
        </p:nvSpPr>
        <p:spPr>
          <a:xfrm>
            <a:off x="1646325" y="1902726"/>
            <a:ext cx="481479" cy="38898"/>
          </a:xfrm>
          <a:custGeom>
            <a:avLst/>
            <a:gdLst/>
            <a:ahLst/>
            <a:cxnLst/>
            <a:rect l="l" t="t" r="r" b="b"/>
            <a:pathLst>
              <a:path w="18269" h="1294" extrusionOk="0">
                <a:moveTo>
                  <a:pt x="647" y="1"/>
                </a:moveTo>
                <a:cubicBezTo>
                  <a:pt x="286" y="1"/>
                  <a:pt x="0" y="293"/>
                  <a:pt x="0" y="647"/>
                </a:cubicBezTo>
                <a:cubicBezTo>
                  <a:pt x="0" y="1007"/>
                  <a:pt x="286" y="1294"/>
                  <a:pt x="647" y="1294"/>
                </a:cubicBezTo>
                <a:lnTo>
                  <a:pt x="17623" y="1294"/>
                </a:lnTo>
                <a:cubicBezTo>
                  <a:pt x="17978" y="1294"/>
                  <a:pt x="18269" y="1007"/>
                  <a:pt x="18269" y="647"/>
                </a:cubicBezTo>
                <a:cubicBezTo>
                  <a:pt x="18269" y="293"/>
                  <a:pt x="17978" y="1"/>
                  <a:pt x="1762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0" name="Google Shape;680;p36"/>
          <p:cNvGrpSpPr/>
          <p:nvPr/>
        </p:nvGrpSpPr>
        <p:grpSpPr>
          <a:xfrm>
            <a:off x="1884725" y="2724775"/>
            <a:ext cx="1355700" cy="262500"/>
            <a:chOff x="1884725" y="2724775"/>
            <a:chExt cx="1355700" cy="262500"/>
          </a:xfrm>
        </p:grpSpPr>
        <p:sp>
          <p:nvSpPr>
            <p:cNvPr id="681" name="Google Shape;681;p36"/>
            <p:cNvSpPr/>
            <p:nvPr/>
          </p:nvSpPr>
          <p:spPr>
            <a:xfrm>
              <a:off x="1884725" y="2724775"/>
              <a:ext cx="1355700" cy="262500"/>
            </a:xfrm>
            <a:prstGeom prst="roundRect">
              <a:avLst>
                <a:gd name="adj" fmla="val 23686"/>
              </a:avLst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2698631" scaled="0"/>
            </a:gra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6"/>
            <p:cNvSpPr/>
            <p:nvPr/>
          </p:nvSpPr>
          <p:spPr>
            <a:xfrm>
              <a:off x="2176700" y="2836550"/>
              <a:ext cx="964615" cy="38924"/>
            </a:xfrm>
            <a:custGeom>
              <a:avLst/>
              <a:gdLst/>
              <a:ahLst/>
              <a:cxnLst/>
              <a:rect l="l" t="t" r="r" b="b"/>
              <a:pathLst>
                <a:path w="21856" h="1295" extrusionOk="0">
                  <a:moveTo>
                    <a:pt x="647" y="1"/>
                  </a:moveTo>
                  <a:cubicBezTo>
                    <a:pt x="286" y="1"/>
                    <a:pt x="0" y="286"/>
                    <a:pt x="0" y="648"/>
                  </a:cubicBezTo>
                  <a:cubicBezTo>
                    <a:pt x="0" y="1002"/>
                    <a:pt x="286" y="1294"/>
                    <a:pt x="647" y="1294"/>
                  </a:cubicBezTo>
                  <a:lnTo>
                    <a:pt x="21209" y="1294"/>
                  </a:lnTo>
                  <a:cubicBezTo>
                    <a:pt x="21570" y="1294"/>
                    <a:pt x="21855" y="1002"/>
                    <a:pt x="21855" y="648"/>
                  </a:cubicBezTo>
                  <a:cubicBezTo>
                    <a:pt x="21855" y="286"/>
                    <a:pt x="21570" y="1"/>
                    <a:pt x="21209" y="1"/>
                  </a:cubicBezTo>
                  <a:close/>
                </a:path>
              </a:pathLst>
            </a:custGeom>
            <a:solidFill>
              <a:srgbClr val="2928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6"/>
            <p:cNvSpPr/>
            <p:nvPr/>
          </p:nvSpPr>
          <p:spPr>
            <a:xfrm>
              <a:off x="2176700" y="2836550"/>
              <a:ext cx="463839" cy="38924"/>
            </a:xfrm>
            <a:custGeom>
              <a:avLst/>
              <a:gdLst/>
              <a:ahLst/>
              <a:cxnLst/>
              <a:rect l="l" t="t" r="r" b="b"/>
              <a:pathLst>
                <a:path w="21856" h="1295" extrusionOk="0">
                  <a:moveTo>
                    <a:pt x="647" y="1"/>
                  </a:moveTo>
                  <a:cubicBezTo>
                    <a:pt x="286" y="1"/>
                    <a:pt x="0" y="286"/>
                    <a:pt x="0" y="648"/>
                  </a:cubicBezTo>
                  <a:cubicBezTo>
                    <a:pt x="0" y="1002"/>
                    <a:pt x="286" y="1294"/>
                    <a:pt x="647" y="1294"/>
                  </a:cubicBezTo>
                  <a:lnTo>
                    <a:pt x="21209" y="1294"/>
                  </a:lnTo>
                  <a:cubicBezTo>
                    <a:pt x="21570" y="1294"/>
                    <a:pt x="21855" y="1002"/>
                    <a:pt x="21855" y="648"/>
                  </a:cubicBezTo>
                  <a:cubicBezTo>
                    <a:pt x="21855" y="286"/>
                    <a:pt x="21570" y="1"/>
                    <a:pt x="21209" y="1"/>
                  </a:cubicBezTo>
                  <a:close/>
                </a:path>
              </a:pathLst>
            </a:custGeom>
            <a:gradFill>
              <a:gsLst>
                <a:gs pos="0">
                  <a:srgbClr val="E9A984"/>
                </a:gs>
                <a:gs pos="100000">
                  <a:srgbClr val="E57C85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6"/>
            <p:cNvSpPr/>
            <p:nvPr/>
          </p:nvSpPr>
          <p:spPr>
            <a:xfrm>
              <a:off x="1983825" y="2792040"/>
              <a:ext cx="133214" cy="127937"/>
            </a:xfrm>
            <a:custGeom>
              <a:avLst/>
              <a:gdLst/>
              <a:ahLst/>
              <a:cxnLst/>
              <a:rect l="l" t="t" r="r" b="b"/>
              <a:pathLst>
                <a:path w="9517" h="9140" extrusionOk="0">
                  <a:moveTo>
                    <a:pt x="2167" y="1"/>
                  </a:moveTo>
                  <a:lnTo>
                    <a:pt x="2167" y="4844"/>
                  </a:lnTo>
                  <a:lnTo>
                    <a:pt x="0" y="4844"/>
                  </a:lnTo>
                  <a:lnTo>
                    <a:pt x="2167" y="6803"/>
                  </a:lnTo>
                  <a:lnTo>
                    <a:pt x="4761" y="9139"/>
                  </a:lnTo>
                  <a:lnTo>
                    <a:pt x="9517" y="4844"/>
                  </a:lnTo>
                  <a:lnTo>
                    <a:pt x="7348" y="4844"/>
                  </a:lnTo>
                  <a:lnTo>
                    <a:pt x="7348" y="1"/>
                  </a:lnTo>
                  <a:close/>
                </a:path>
              </a:pathLst>
            </a:custGeom>
            <a:gradFill>
              <a:gsLst>
                <a:gs pos="0">
                  <a:srgbClr val="E9A984"/>
                </a:gs>
                <a:gs pos="100000">
                  <a:srgbClr val="E57C85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" name="Google Shape;685;p36"/>
          <p:cNvGrpSpPr/>
          <p:nvPr/>
        </p:nvGrpSpPr>
        <p:grpSpPr>
          <a:xfrm>
            <a:off x="1251920" y="3452543"/>
            <a:ext cx="694832" cy="494692"/>
            <a:chOff x="3336290" y="764021"/>
            <a:chExt cx="810300" cy="576900"/>
          </a:xfrm>
        </p:grpSpPr>
        <p:sp>
          <p:nvSpPr>
            <p:cNvPr id="686" name="Google Shape;686;p36"/>
            <p:cNvSpPr/>
            <p:nvPr/>
          </p:nvSpPr>
          <p:spPr>
            <a:xfrm rot="-5401788">
              <a:off x="3452990" y="647471"/>
              <a:ext cx="576900" cy="8100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6"/>
            <p:cNvSpPr/>
            <p:nvPr/>
          </p:nvSpPr>
          <p:spPr>
            <a:xfrm>
              <a:off x="3414726" y="1013671"/>
              <a:ext cx="653730" cy="281110"/>
            </a:xfrm>
            <a:custGeom>
              <a:avLst/>
              <a:gdLst/>
              <a:ahLst/>
              <a:cxnLst/>
              <a:rect l="l" t="t" r="r" b="b"/>
              <a:pathLst>
                <a:path w="28015" h="14176" extrusionOk="0">
                  <a:moveTo>
                    <a:pt x="7411" y="1"/>
                  </a:moveTo>
                  <a:cubicBezTo>
                    <a:pt x="6941" y="1"/>
                    <a:pt x="6471" y="194"/>
                    <a:pt x="6132" y="580"/>
                  </a:cubicBezTo>
                  <a:lnTo>
                    <a:pt x="429" y="7037"/>
                  </a:lnTo>
                  <a:cubicBezTo>
                    <a:pt x="154" y="7353"/>
                    <a:pt x="0" y="7752"/>
                    <a:pt x="0" y="8170"/>
                  </a:cubicBezTo>
                  <a:lnTo>
                    <a:pt x="0" y="12472"/>
                  </a:lnTo>
                  <a:cubicBezTo>
                    <a:pt x="0" y="13409"/>
                    <a:pt x="766" y="14175"/>
                    <a:pt x="1711" y="14175"/>
                  </a:cubicBezTo>
                  <a:lnTo>
                    <a:pt x="26304" y="14175"/>
                  </a:lnTo>
                  <a:cubicBezTo>
                    <a:pt x="27249" y="14175"/>
                    <a:pt x="28015" y="13409"/>
                    <a:pt x="28015" y="12472"/>
                  </a:cubicBezTo>
                  <a:lnTo>
                    <a:pt x="28015" y="8742"/>
                  </a:lnTo>
                  <a:cubicBezTo>
                    <a:pt x="28015" y="8245"/>
                    <a:pt x="27798" y="7776"/>
                    <a:pt x="27420" y="7449"/>
                  </a:cubicBezTo>
                  <a:lnTo>
                    <a:pt x="22816" y="3486"/>
                  </a:lnTo>
                  <a:cubicBezTo>
                    <a:pt x="22496" y="3210"/>
                    <a:pt x="22100" y="3072"/>
                    <a:pt x="21705" y="3072"/>
                  </a:cubicBezTo>
                  <a:cubicBezTo>
                    <a:pt x="21289" y="3072"/>
                    <a:pt x="20874" y="3224"/>
                    <a:pt x="20546" y="3526"/>
                  </a:cubicBezTo>
                  <a:lnTo>
                    <a:pt x="16959" y="6826"/>
                  </a:lnTo>
                  <a:cubicBezTo>
                    <a:pt x="16631" y="7127"/>
                    <a:pt x="16216" y="7277"/>
                    <a:pt x="15803" y="7277"/>
                  </a:cubicBezTo>
                  <a:cubicBezTo>
                    <a:pt x="15352" y="7277"/>
                    <a:pt x="14902" y="7099"/>
                    <a:pt x="14568" y="6746"/>
                  </a:cubicBezTo>
                  <a:lnTo>
                    <a:pt x="8648" y="529"/>
                  </a:lnTo>
                  <a:cubicBezTo>
                    <a:pt x="8310" y="177"/>
                    <a:pt x="7860" y="1"/>
                    <a:pt x="7411" y="1"/>
                  </a:cubicBezTo>
                  <a:close/>
                </a:path>
              </a:pathLst>
            </a:cu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6"/>
            <p:cNvSpPr/>
            <p:nvPr/>
          </p:nvSpPr>
          <p:spPr>
            <a:xfrm>
              <a:off x="3848871" y="832785"/>
              <a:ext cx="144823" cy="144867"/>
            </a:xfrm>
            <a:custGeom>
              <a:avLst/>
              <a:gdLst/>
              <a:ahLst/>
              <a:cxnLst/>
              <a:rect l="l" t="t" r="r" b="b"/>
              <a:pathLst>
                <a:path w="4416" h="4417" extrusionOk="0">
                  <a:moveTo>
                    <a:pt x="2208" y="1"/>
                  </a:moveTo>
                  <a:cubicBezTo>
                    <a:pt x="991" y="1"/>
                    <a:pt x="1" y="990"/>
                    <a:pt x="1" y="2209"/>
                  </a:cubicBezTo>
                  <a:cubicBezTo>
                    <a:pt x="1" y="3427"/>
                    <a:pt x="991" y="4417"/>
                    <a:pt x="2208" y="4417"/>
                  </a:cubicBezTo>
                  <a:cubicBezTo>
                    <a:pt x="3427" y="4417"/>
                    <a:pt x="4416" y="3427"/>
                    <a:pt x="4416" y="2209"/>
                  </a:cubicBezTo>
                  <a:cubicBezTo>
                    <a:pt x="4416" y="990"/>
                    <a:pt x="3427" y="1"/>
                    <a:pt x="2208" y="1"/>
                  </a:cubicBezTo>
                  <a:close/>
                </a:path>
              </a:pathLst>
            </a:custGeom>
            <a:gradFill>
              <a:gsLst>
                <a:gs pos="0">
                  <a:srgbClr val="FFF68E"/>
                </a:gs>
                <a:gs pos="100000">
                  <a:srgbClr val="FFD96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" name="Google Shape;689;p36"/>
          <p:cNvGrpSpPr/>
          <p:nvPr/>
        </p:nvGrpSpPr>
        <p:grpSpPr>
          <a:xfrm>
            <a:off x="2895002" y="3452544"/>
            <a:ext cx="767672" cy="251306"/>
            <a:chOff x="6394925" y="2541508"/>
            <a:chExt cx="736800" cy="241200"/>
          </a:xfrm>
        </p:grpSpPr>
        <p:sp>
          <p:nvSpPr>
            <p:cNvPr id="690" name="Google Shape;690;p36"/>
            <p:cNvSpPr/>
            <p:nvPr/>
          </p:nvSpPr>
          <p:spPr>
            <a:xfrm rot="-5400000">
              <a:off x="6642725" y="2293708"/>
              <a:ext cx="241200" cy="736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chemeClr val="lt2"/>
                </a:gs>
                <a:gs pos="100000">
                  <a:srgbClr val="E57C85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6"/>
            <p:cNvSpPr/>
            <p:nvPr/>
          </p:nvSpPr>
          <p:spPr>
            <a:xfrm rot="-5400000">
              <a:off x="6465199" y="2584700"/>
              <a:ext cx="152700" cy="154800"/>
            </a:xfrm>
            <a:prstGeom prst="roundRect">
              <a:avLst>
                <a:gd name="adj" fmla="val 7267"/>
              </a:avLst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6"/>
            <p:cNvSpPr/>
            <p:nvPr/>
          </p:nvSpPr>
          <p:spPr>
            <a:xfrm rot="-5400000">
              <a:off x="6686966" y="2584700"/>
              <a:ext cx="152700" cy="154800"/>
            </a:xfrm>
            <a:prstGeom prst="roundRect">
              <a:avLst>
                <a:gd name="adj" fmla="val 7267"/>
              </a:avLst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6"/>
            <p:cNvSpPr/>
            <p:nvPr/>
          </p:nvSpPr>
          <p:spPr>
            <a:xfrm rot="-5400000">
              <a:off x="6908732" y="2584700"/>
              <a:ext cx="152700" cy="154800"/>
            </a:xfrm>
            <a:prstGeom prst="roundRect">
              <a:avLst>
                <a:gd name="adj" fmla="val 7267"/>
              </a:avLst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" name="Google Shape;694;p36"/>
          <p:cNvSpPr/>
          <p:nvPr/>
        </p:nvSpPr>
        <p:spPr>
          <a:xfrm>
            <a:off x="3333299" y="1699552"/>
            <a:ext cx="440861" cy="441047"/>
          </a:xfrm>
          <a:custGeom>
            <a:avLst/>
            <a:gdLst/>
            <a:ahLst/>
            <a:cxnLst/>
            <a:rect l="l" t="t" r="r" b="b"/>
            <a:pathLst>
              <a:path w="14203" h="14209" extrusionOk="0">
                <a:moveTo>
                  <a:pt x="7104" y="0"/>
                </a:moveTo>
                <a:cubicBezTo>
                  <a:pt x="3186" y="0"/>
                  <a:pt x="0" y="3181"/>
                  <a:pt x="0" y="7099"/>
                </a:cubicBezTo>
                <a:cubicBezTo>
                  <a:pt x="0" y="9129"/>
                  <a:pt x="847" y="10953"/>
                  <a:pt x="2209" y="12247"/>
                </a:cubicBezTo>
                <a:cubicBezTo>
                  <a:pt x="3484" y="13466"/>
                  <a:pt x="5211" y="14208"/>
                  <a:pt x="7104" y="14208"/>
                </a:cubicBezTo>
                <a:cubicBezTo>
                  <a:pt x="8998" y="14208"/>
                  <a:pt x="10725" y="13466"/>
                  <a:pt x="12000" y="12247"/>
                </a:cubicBezTo>
                <a:cubicBezTo>
                  <a:pt x="13357" y="10948"/>
                  <a:pt x="14202" y="9129"/>
                  <a:pt x="14202" y="7099"/>
                </a:cubicBezTo>
                <a:cubicBezTo>
                  <a:pt x="14202" y="3181"/>
                  <a:pt x="11029" y="0"/>
                  <a:pt x="7104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rgbClr val="E57C85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36"/>
          <p:cNvSpPr/>
          <p:nvPr/>
        </p:nvSpPr>
        <p:spPr>
          <a:xfrm>
            <a:off x="3435392" y="1812376"/>
            <a:ext cx="236675" cy="215400"/>
          </a:xfrm>
          <a:custGeom>
            <a:avLst/>
            <a:gdLst/>
            <a:ahLst/>
            <a:cxnLst/>
            <a:rect l="l" t="t" r="r" b="b"/>
            <a:pathLst>
              <a:path w="9467" h="8616" extrusionOk="0">
                <a:moveTo>
                  <a:pt x="4733" y="1"/>
                </a:moveTo>
                <a:cubicBezTo>
                  <a:pt x="4606" y="1"/>
                  <a:pt x="4480" y="48"/>
                  <a:pt x="4383" y="142"/>
                </a:cubicBezTo>
                <a:lnTo>
                  <a:pt x="210" y="4131"/>
                </a:lnTo>
                <a:cubicBezTo>
                  <a:pt x="10" y="4325"/>
                  <a:pt x="0" y="4648"/>
                  <a:pt x="194" y="4847"/>
                </a:cubicBezTo>
                <a:cubicBezTo>
                  <a:pt x="295" y="4952"/>
                  <a:pt x="429" y="5005"/>
                  <a:pt x="564" y="5005"/>
                </a:cubicBezTo>
                <a:cubicBezTo>
                  <a:pt x="690" y="5005"/>
                  <a:pt x="817" y="4959"/>
                  <a:pt x="916" y="4867"/>
                </a:cubicBezTo>
                <a:lnTo>
                  <a:pt x="4730" y="1211"/>
                </a:lnTo>
                <a:lnTo>
                  <a:pt x="8551" y="4867"/>
                </a:lnTo>
                <a:cubicBezTo>
                  <a:pt x="8648" y="4959"/>
                  <a:pt x="8776" y="5005"/>
                  <a:pt x="8903" y="5005"/>
                </a:cubicBezTo>
                <a:cubicBezTo>
                  <a:pt x="9037" y="5005"/>
                  <a:pt x="9170" y="4955"/>
                  <a:pt x="9271" y="4847"/>
                </a:cubicBezTo>
                <a:cubicBezTo>
                  <a:pt x="9467" y="4648"/>
                  <a:pt x="9456" y="4325"/>
                  <a:pt x="9257" y="4131"/>
                </a:cubicBezTo>
                <a:lnTo>
                  <a:pt x="5084" y="142"/>
                </a:lnTo>
                <a:cubicBezTo>
                  <a:pt x="4986" y="48"/>
                  <a:pt x="4860" y="1"/>
                  <a:pt x="4733" y="1"/>
                </a:cubicBezTo>
                <a:close/>
                <a:moveTo>
                  <a:pt x="4730" y="2203"/>
                </a:moveTo>
                <a:lnTo>
                  <a:pt x="1355" y="5434"/>
                </a:lnTo>
                <a:lnTo>
                  <a:pt x="1355" y="8616"/>
                </a:lnTo>
                <a:lnTo>
                  <a:pt x="3928" y="8616"/>
                </a:lnTo>
                <a:lnTo>
                  <a:pt x="3928" y="6529"/>
                </a:lnTo>
                <a:lnTo>
                  <a:pt x="5539" y="6529"/>
                </a:lnTo>
                <a:lnTo>
                  <a:pt x="5539" y="8616"/>
                </a:lnTo>
                <a:lnTo>
                  <a:pt x="8106" y="8616"/>
                </a:lnTo>
                <a:lnTo>
                  <a:pt x="8106" y="5434"/>
                </a:lnTo>
                <a:lnTo>
                  <a:pt x="4730" y="2203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36"/>
          <p:cNvSpPr/>
          <p:nvPr/>
        </p:nvSpPr>
        <p:spPr>
          <a:xfrm>
            <a:off x="3118883" y="1853125"/>
            <a:ext cx="133828" cy="133884"/>
          </a:xfrm>
          <a:custGeom>
            <a:avLst/>
            <a:gdLst/>
            <a:ahLst/>
            <a:cxnLst/>
            <a:rect l="l" t="t" r="r" b="b"/>
            <a:pathLst>
              <a:path w="14203" h="14209" extrusionOk="0">
                <a:moveTo>
                  <a:pt x="7104" y="0"/>
                </a:moveTo>
                <a:cubicBezTo>
                  <a:pt x="3186" y="0"/>
                  <a:pt x="0" y="3181"/>
                  <a:pt x="0" y="7099"/>
                </a:cubicBezTo>
                <a:cubicBezTo>
                  <a:pt x="0" y="9129"/>
                  <a:pt x="847" y="10953"/>
                  <a:pt x="2209" y="12247"/>
                </a:cubicBezTo>
                <a:cubicBezTo>
                  <a:pt x="3484" y="13466"/>
                  <a:pt x="5211" y="14208"/>
                  <a:pt x="7104" y="14208"/>
                </a:cubicBezTo>
                <a:cubicBezTo>
                  <a:pt x="8998" y="14208"/>
                  <a:pt x="10725" y="13466"/>
                  <a:pt x="12000" y="12247"/>
                </a:cubicBezTo>
                <a:cubicBezTo>
                  <a:pt x="13357" y="10948"/>
                  <a:pt x="14202" y="9129"/>
                  <a:pt x="14202" y="7099"/>
                </a:cubicBezTo>
                <a:cubicBezTo>
                  <a:pt x="14202" y="3181"/>
                  <a:pt x="11029" y="0"/>
                  <a:pt x="7104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rgbClr val="E57C85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36"/>
          <p:cNvSpPr/>
          <p:nvPr/>
        </p:nvSpPr>
        <p:spPr>
          <a:xfrm>
            <a:off x="2904474" y="1853125"/>
            <a:ext cx="133828" cy="133884"/>
          </a:xfrm>
          <a:custGeom>
            <a:avLst/>
            <a:gdLst/>
            <a:ahLst/>
            <a:cxnLst/>
            <a:rect l="l" t="t" r="r" b="b"/>
            <a:pathLst>
              <a:path w="14203" h="14209" extrusionOk="0">
                <a:moveTo>
                  <a:pt x="7104" y="0"/>
                </a:moveTo>
                <a:cubicBezTo>
                  <a:pt x="3186" y="0"/>
                  <a:pt x="0" y="3181"/>
                  <a:pt x="0" y="7099"/>
                </a:cubicBezTo>
                <a:cubicBezTo>
                  <a:pt x="0" y="9129"/>
                  <a:pt x="847" y="10953"/>
                  <a:pt x="2209" y="12247"/>
                </a:cubicBezTo>
                <a:cubicBezTo>
                  <a:pt x="3484" y="13466"/>
                  <a:pt x="5211" y="14208"/>
                  <a:pt x="7104" y="14208"/>
                </a:cubicBezTo>
                <a:cubicBezTo>
                  <a:pt x="8998" y="14208"/>
                  <a:pt x="10725" y="13466"/>
                  <a:pt x="12000" y="12247"/>
                </a:cubicBezTo>
                <a:cubicBezTo>
                  <a:pt x="13357" y="10948"/>
                  <a:pt x="14202" y="9129"/>
                  <a:pt x="14202" y="7099"/>
                </a:cubicBezTo>
                <a:cubicBezTo>
                  <a:pt x="14202" y="3181"/>
                  <a:pt x="11029" y="0"/>
                  <a:pt x="7104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rgbClr val="E57C85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36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36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36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36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u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2" name="Google Shape;642;p36"/>
          <p:cNvGrpSpPr/>
          <p:nvPr/>
        </p:nvGrpSpPr>
        <p:grpSpPr>
          <a:xfrm rot="5400000">
            <a:off x="1374423" y="1682353"/>
            <a:ext cx="2376289" cy="1933510"/>
            <a:chOff x="6007752" y="1813287"/>
            <a:chExt cx="2279633" cy="1173460"/>
          </a:xfrm>
        </p:grpSpPr>
        <p:sp>
          <p:nvSpPr>
            <p:cNvPr id="643" name="Google Shape;643;p36"/>
            <p:cNvSpPr/>
            <p:nvPr/>
          </p:nvSpPr>
          <p:spPr>
            <a:xfrm>
              <a:off x="6007752" y="1813287"/>
              <a:ext cx="790000" cy="555800"/>
            </a:xfrm>
            <a:custGeom>
              <a:avLst/>
              <a:gdLst/>
              <a:ahLst/>
              <a:cxnLst/>
              <a:rect l="l" t="t" r="r" b="b"/>
              <a:pathLst>
                <a:path w="27279" h="19192" extrusionOk="0">
                  <a:moveTo>
                    <a:pt x="2746" y="0"/>
                  </a:moveTo>
                  <a:cubicBezTo>
                    <a:pt x="1231" y="0"/>
                    <a:pt x="1" y="1230"/>
                    <a:pt x="1" y="2740"/>
                  </a:cubicBezTo>
                  <a:lnTo>
                    <a:pt x="1" y="16451"/>
                  </a:lnTo>
                  <a:cubicBezTo>
                    <a:pt x="1" y="17967"/>
                    <a:pt x="1231" y="19191"/>
                    <a:pt x="2746" y="19191"/>
                  </a:cubicBezTo>
                  <a:lnTo>
                    <a:pt x="24538" y="19191"/>
                  </a:lnTo>
                  <a:cubicBezTo>
                    <a:pt x="26054" y="19191"/>
                    <a:pt x="27278" y="17967"/>
                    <a:pt x="27278" y="16451"/>
                  </a:cubicBezTo>
                  <a:lnTo>
                    <a:pt x="27278" y="2740"/>
                  </a:lnTo>
                  <a:cubicBezTo>
                    <a:pt x="27278" y="1230"/>
                    <a:pt x="26054" y="0"/>
                    <a:pt x="24538" y="0"/>
                  </a:cubicBezTo>
                  <a:close/>
                </a:path>
              </a:pathLst>
            </a:cu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  <a:effectLst>
              <a:outerShdw blurRad="57150" dist="19050" dir="5400000" algn="bl" rotWithShape="0">
                <a:srgbClr val="000000">
                  <a:alpha val="3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6"/>
            <p:cNvSpPr/>
            <p:nvPr/>
          </p:nvSpPr>
          <p:spPr>
            <a:xfrm>
              <a:off x="6007752" y="2430831"/>
              <a:ext cx="1641713" cy="555916"/>
            </a:xfrm>
            <a:custGeom>
              <a:avLst/>
              <a:gdLst/>
              <a:ahLst/>
              <a:cxnLst/>
              <a:rect l="l" t="t" r="r" b="b"/>
              <a:pathLst>
                <a:path w="56689" h="19196" extrusionOk="0">
                  <a:moveTo>
                    <a:pt x="2746" y="0"/>
                  </a:moveTo>
                  <a:cubicBezTo>
                    <a:pt x="1231" y="0"/>
                    <a:pt x="1" y="1230"/>
                    <a:pt x="1" y="2746"/>
                  </a:cubicBezTo>
                  <a:lnTo>
                    <a:pt x="1" y="16450"/>
                  </a:lnTo>
                  <a:cubicBezTo>
                    <a:pt x="1" y="17965"/>
                    <a:pt x="1231" y="19195"/>
                    <a:pt x="2746" y="19195"/>
                  </a:cubicBezTo>
                  <a:lnTo>
                    <a:pt x="53949" y="19195"/>
                  </a:lnTo>
                  <a:cubicBezTo>
                    <a:pt x="55459" y="19195"/>
                    <a:pt x="56689" y="17965"/>
                    <a:pt x="56689" y="16450"/>
                  </a:cubicBezTo>
                  <a:lnTo>
                    <a:pt x="56689" y="2746"/>
                  </a:lnTo>
                  <a:cubicBezTo>
                    <a:pt x="56689" y="1230"/>
                    <a:pt x="55459" y="0"/>
                    <a:pt x="53949" y="0"/>
                  </a:cubicBezTo>
                  <a:close/>
                </a:path>
              </a:pathLst>
            </a:cu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  <a:effectLst>
              <a:outerShdw blurRad="57150" dist="19050" dir="5400000" algn="bl" rotWithShape="0">
                <a:srgbClr val="000000">
                  <a:alpha val="3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6"/>
            <p:cNvSpPr/>
            <p:nvPr/>
          </p:nvSpPr>
          <p:spPr>
            <a:xfrm>
              <a:off x="6859503" y="1813287"/>
              <a:ext cx="789971" cy="555800"/>
            </a:xfrm>
            <a:custGeom>
              <a:avLst/>
              <a:gdLst/>
              <a:ahLst/>
              <a:cxnLst/>
              <a:rect l="l" t="t" r="r" b="b"/>
              <a:pathLst>
                <a:path w="27278" h="19192" extrusionOk="0">
                  <a:moveTo>
                    <a:pt x="2740" y="0"/>
                  </a:moveTo>
                  <a:cubicBezTo>
                    <a:pt x="1225" y="0"/>
                    <a:pt x="0" y="1230"/>
                    <a:pt x="0" y="2740"/>
                  </a:cubicBezTo>
                  <a:lnTo>
                    <a:pt x="0" y="16451"/>
                  </a:lnTo>
                  <a:cubicBezTo>
                    <a:pt x="0" y="17967"/>
                    <a:pt x="1225" y="19191"/>
                    <a:pt x="2740" y="19191"/>
                  </a:cubicBezTo>
                  <a:lnTo>
                    <a:pt x="24538" y="19191"/>
                  </a:lnTo>
                  <a:cubicBezTo>
                    <a:pt x="26048" y="19191"/>
                    <a:pt x="27278" y="17967"/>
                    <a:pt x="27278" y="16451"/>
                  </a:cubicBezTo>
                  <a:lnTo>
                    <a:pt x="27278" y="2740"/>
                  </a:lnTo>
                  <a:cubicBezTo>
                    <a:pt x="27278" y="1230"/>
                    <a:pt x="26048" y="0"/>
                    <a:pt x="24538" y="0"/>
                  </a:cubicBezTo>
                  <a:close/>
                </a:path>
              </a:pathLst>
            </a:cu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  <a:effectLst>
              <a:outerShdw blurRad="57150" dist="19050" dir="5400000" algn="bl" rotWithShape="0">
                <a:srgbClr val="000000">
                  <a:alpha val="3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6"/>
            <p:cNvSpPr/>
            <p:nvPr/>
          </p:nvSpPr>
          <p:spPr>
            <a:xfrm>
              <a:off x="7728138" y="1813287"/>
              <a:ext cx="559247" cy="258120"/>
            </a:xfrm>
            <a:custGeom>
              <a:avLst/>
              <a:gdLst/>
              <a:ahLst/>
              <a:cxnLst/>
              <a:rect l="l" t="t" r="r" b="b"/>
              <a:pathLst>
                <a:path w="19311" h="8913" extrusionOk="0">
                  <a:moveTo>
                    <a:pt x="2746" y="0"/>
                  </a:moveTo>
                  <a:cubicBezTo>
                    <a:pt x="1230" y="0"/>
                    <a:pt x="1" y="1230"/>
                    <a:pt x="1" y="2740"/>
                  </a:cubicBezTo>
                  <a:lnTo>
                    <a:pt x="1" y="6167"/>
                  </a:lnTo>
                  <a:cubicBezTo>
                    <a:pt x="1" y="7682"/>
                    <a:pt x="1230" y="8912"/>
                    <a:pt x="2746" y="8912"/>
                  </a:cubicBezTo>
                  <a:lnTo>
                    <a:pt x="16571" y="8912"/>
                  </a:lnTo>
                  <a:cubicBezTo>
                    <a:pt x="18081" y="8912"/>
                    <a:pt x="19311" y="7682"/>
                    <a:pt x="19311" y="6167"/>
                  </a:cubicBezTo>
                  <a:lnTo>
                    <a:pt x="19311" y="2740"/>
                  </a:lnTo>
                  <a:cubicBezTo>
                    <a:pt x="19311" y="1230"/>
                    <a:pt x="18081" y="0"/>
                    <a:pt x="16571" y="0"/>
                  </a:cubicBezTo>
                  <a:close/>
                </a:path>
              </a:pathLst>
            </a:cu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  <a:effectLst>
              <a:outerShdw blurRad="57150" dist="19050" dir="5400000" algn="bl" rotWithShape="0">
                <a:srgbClr val="000000">
                  <a:alpha val="3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6"/>
            <p:cNvSpPr/>
            <p:nvPr/>
          </p:nvSpPr>
          <p:spPr>
            <a:xfrm>
              <a:off x="7728138" y="2131674"/>
              <a:ext cx="559247" cy="855073"/>
            </a:xfrm>
            <a:custGeom>
              <a:avLst/>
              <a:gdLst/>
              <a:ahLst/>
              <a:cxnLst/>
              <a:rect l="l" t="t" r="r" b="b"/>
              <a:pathLst>
                <a:path w="19311" h="29526" extrusionOk="0">
                  <a:moveTo>
                    <a:pt x="2746" y="1"/>
                  </a:moveTo>
                  <a:cubicBezTo>
                    <a:pt x="1230" y="1"/>
                    <a:pt x="1" y="1231"/>
                    <a:pt x="1" y="2741"/>
                  </a:cubicBezTo>
                  <a:lnTo>
                    <a:pt x="1" y="26780"/>
                  </a:lnTo>
                  <a:cubicBezTo>
                    <a:pt x="1" y="28295"/>
                    <a:pt x="1230" y="29525"/>
                    <a:pt x="2746" y="29525"/>
                  </a:cubicBezTo>
                  <a:lnTo>
                    <a:pt x="16571" y="29525"/>
                  </a:lnTo>
                  <a:cubicBezTo>
                    <a:pt x="18081" y="29525"/>
                    <a:pt x="19311" y="28295"/>
                    <a:pt x="19311" y="26780"/>
                  </a:cubicBezTo>
                  <a:lnTo>
                    <a:pt x="19311" y="2741"/>
                  </a:lnTo>
                  <a:cubicBezTo>
                    <a:pt x="19311" y="1231"/>
                    <a:pt x="18081" y="1"/>
                    <a:pt x="16571" y="1"/>
                  </a:cubicBezTo>
                  <a:close/>
                </a:path>
              </a:pathLst>
            </a:cu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  <a:effectLst>
              <a:outerShdw blurRad="57150" dist="19050" dir="5400000" algn="bl" rotWithShape="0">
                <a:srgbClr val="000000">
                  <a:alpha val="3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8" name="Google Shape;648;p36"/>
          <p:cNvSpPr/>
          <p:nvPr/>
        </p:nvSpPr>
        <p:spPr>
          <a:xfrm>
            <a:off x="1040525" y="1580625"/>
            <a:ext cx="1355700" cy="678900"/>
          </a:xfrm>
          <a:prstGeom prst="roundRect">
            <a:avLst>
              <a:gd name="adj" fmla="val 8585"/>
            </a:avLst>
          </a:prstGeom>
          <a:gradFill>
            <a:gsLst>
              <a:gs pos="0">
                <a:srgbClr val="8D90E1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36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E-Commerce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650" name="Google Shape;650;p36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651" name="Google Shape;651;p36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2" name="Google Shape;652;p36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3" name="Google Shape;653;p36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54" name="Google Shape;654;p36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655" name="Google Shape;655;p36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6" name="Google Shape;656;p36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657" name="Google Shape;657;p36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58" name="Google Shape;658;p36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659" name="Google Shape;659;p36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0" name="Google Shape;660;p36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661" name="Google Shape;661;p36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662" name="Google Shape;662;p36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6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65" name="Google Shape;665;p36"/>
          <p:cNvSpPr txBox="1">
            <a:spLocks noGrp="1"/>
          </p:cNvSpPr>
          <p:nvPr>
            <p:ph type="title"/>
          </p:nvPr>
        </p:nvSpPr>
        <p:spPr>
          <a:xfrm>
            <a:off x="4437900" y="1321100"/>
            <a:ext cx="3617700" cy="7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 a user</a:t>
            </a:r>
            <a:endParaRPr dirty="0"/>
          </a:p>
        </p:txBody>
      </p:sp>
      <p:sp>
        <p:nvSpPr>
          <p:cNvPr id="666" name="Google Shape;666;p36"/>
          <p:cNvSpPr txBox="1">
            <a:spLocks noGrp="1"/>
          </p:cNvSpPr>
          <p:nvPr>
            <p:ph type="subTitle" idx="1"/>
          </p:nvPr>
        </p:nvSpPr>
        <p:spPr>
          <a:xfrm>
            <a:off x="4437900" y="2183600"/>
            <a:ext cx="3617700" cy="15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/>
            <a:r>
              <a:rPr lang="en-US" dirty="0"/>
              <a:t>       You must first register on the site to view the products offered by the admin and book it when needed.</a:t>
            </a:r>
            <a:endParaRPr dirty="0"/>
          </a:p>
        </p:txBody>
      </p:sp>
      <p:cxnSp>
        <p:nvCxnSpPr>
          <p:cNvPr id="667" name="Google Shape;667;p36"/>
          <p:cNvCxnSpPr/>
          <p:nvPr/>
        </p:nvCxnSpPr>
        <p:spPr>
          <a:xfrm>
            <a:off x="3558000" y="1207138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668" name="Google Shape;668;p36"/>
          <p:cNvSpPr/>
          <p:nvPr/>
        </p:nvSpPr>
        <p:spPr>
          <a:xfrm>
            <a:off x="1214637" y="1670945"/>
            <a:ext cx="325435" cy="325864"/>
          </a:xfrm>
          <a:custGeom>
            <a:avLst/>
            <a:gdLst/>
            <a:ahLst/>
            <a:cxnLst/>
            <a:rect l="l" t="t" r="r" b="b"/>
            <a:pathLst>
              <a:path w="7589" h="7599" extrusionOk="0">
                <a:moveTo>
                  <a:pt x="3794" y="0"/>
                </a:moveTo>
                <a:cubicBezTo>
                  <a:pt x="1697" y="0"/>
                  <a:pt x="0" y="1703"/>
                  <a:pt x="0" y="3800"/>
                </a:cubicBezTo>
                <a:cubicBezTo>
                  <a:pt x="0" y="4884"/>
                  <a:pt x="449" y="5861"/>
                  <a:pt x="1176" y="6550"/>
                </a:cubicBezTo>
                <a:cubicBezTo>
                  <a:pt x="1861" y="7200"/>
                  <a:pt x="2781" y="7599"/>
                  <a:pt x="3794" y="7599"/>
                </a:cubicBezTo>
                <a:cubicBezTo>
                  <a:pt x="4812" y="7599"/>
                  <a:pt x="5733" y="7200"/>
                  <a:pt x="6413" y="6550"/>
                </a:cubicBezTo>
                <a:cubicBezTo>
                  <a:pt x="7138" y="5856"/>
                  <a:pt x="7589" y="4884"/>
                  <a:pt x="7589" y="3800"/>
                </a:cubicBezTo>
                <a:cubicBezTo>
                  <a:pt x="7589" y="1703"/>
                  <a:pt x="5896" y="0"/>
                  <a:pt x="379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36"/>
          <p:cNvSpPr/>
          <p:nvPr/>
        </p:nvSpPr>
        <p:spPr>
          <a:xfrm>
            <a:off x="1324030" y="1718502"/>
            <a:ext cx="106649" cy="106820"/>
          </a:xfrm>
          <a:custGeom>
            <a:avLst/>
            <a:gdLst/>
            <a:ahLst/>
            <a:cxnLst/>
            <a:rect l="l" t="t" r="r" b="b"/>
            <a:pathLst>
              <a:path w="2487" h="2491" extrusionOk="0">
                <a:moveTo>
                  <a:pt x="1243" y="1"/>
                </a:moveTo>
                <a:cubicBezTo>
                  <a:pt x="558" y="1"/>
                  <a:pt x="1" y="558"/>
                  <a:pt x="1" y="1243"/>
                </a:cubicBezTo>
                <a:cubicBezTo>
                  <a:pt x="1" y="1934"/>
                  <a:pt x="558" y="2491"/>
                  <a:pt x="1243" y="2491"/>
                </a:cubicBezTo>
                <a:cubicBezTo>
                  <a:pt x="1934" y="2491"/>
                  <a:pt x="2486" y="1934"/>
                  <a:pt x="2486" y="1243"/>
                </a:cubicBezTo>
                <a:cubicBezTo>
                  <a:pt x="2486" y="558"/>
                  <a:pt x="1934" y="1"/>
                  <a:pt x="124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36"/>
          <p:cNvSpPr/>
          <p:nvPr/>
        </p:nvSpPr>
        <p:spPr>
          <a:xfrm>
            <a:off x="1265024" y="1865463"/>
            <a:ext cx="224619" cy="131349"/>
          </a:xfrm>
          <a:custGeom>
            <a:avLst/>
            <a:gdLst/>
            <a:ahLst/>
            <a:cxnLst/>
            <a:rect l="l" t="t" r="r" b="b"/>
            <a:pathLst>
              <a:path w="5238" h="3063" extrusionOk="0">
                <a:moveTo>
                  <a:pt x="2619" y="0"/>
                </a:moveTo>
                <a:cubicBezTo>
                  <a:pt x="1367" y="0"/>
                  <a:pt x="308" y="853"/>
                  <a:pt x="1" y="2014"/>
                </a:cubicBezTo>
                <a:cubicBezTo>
                  <a:pt x="686" y="2664"/>
                  <a:pt x="1606" y="3063"/>
                  <a:pt x="2619" y="3063"/>
                </a:cubicBezTo>
                <a:cubicBezTo>
                  <a:pt x="3637" y="3063"/>
                  <a:pt x="4558" y="2664"/>
                  <a:pt x="5238" y="2014"/>
                </a:cubicBezTo>
                <a:cubicBezTo>
                  <a:pt x="4931" y="853"/>
                  <a:pt x="3872" y="0"/>
                  <a:pt x="261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" name="Google Shape;671;p36"/>
          <p:cNvGrpSpPr/>
          <p:nvPr/>
        </p:nvGrpSpPr>
        <p:grpSpPr>
          <a:xfrm>
            <a:off x="1214633" y="2037681"/>
            <a:ext cx="1007698" cy="131347"/>
            <a:chOff x="1397158" y="2606681"/>
            <a:chExt cx="1007698" cy="131347"/>
          </a:xfrm>
        </p:grpSpPr>
        <p:sp>
          <p:nvSpPr>
            <p:cNvPr id="672" name="Google Shape;672;p36"/>
            <p:cNvSpPr/>
            <p:nvPr/>
          </p:nvSpPr>
          <p:spPr>
            <a:xfrm>
              <a:off x="1397158" y="2606681"/>
              <a:ext cx="144062" cy="131347"/>
            </a:xfrm>
            <a:custGeom>
              <a:avLst/>
              <a:gdLst/>
              <a:ahLst/>
              <a:cxnLst/>
              <a:rect l="l" t="t" r="r" b="b"/>
              <a:pathLst>
                <a:path w="3923" h="3577" extrusionOk="0">
                  <a:moveTo>
                    <a:pt x="1962" y="1"/>
                  </a:moveTo>
                  <a:cubicBezTo>
                    <a:pt x="1836" y="1"/>
                    <a:pt x="1711" y="66"/>
                    <a:pt x="1647" y="196"/>
                  </a:cubicBezTo>
                  <a:lnTo>
                    <a:pt x="1345" y="816"/>
                  </a:lnTo>
                  <a:cubicBezTo>
                    <a:pt x="1295" y="918"/>
                    <a:pt x="1192" y="989"/>
                    <a:pt x="1080" y="1005"/>
                  </a:cubicBezTo>
                  <a:lnTo>
                    <a:pt x="399" y="1102"/>
                  </a:lnTo>
                  <a:cubicBezTo>
                    <a:pt x="113" y="1147"/>
                    <a:pt x="0" y="1501"/>
                    <a:pt x="205" y="1699"/>
                  </a:cubicBezTo>
                  <a:lnTo>
                    <a:pt x="696" y="2181"/>
                  </a:lnTo>
                  <a:cubicBezTo>
                    <a:pt x="783" y="2263"/>
                    <a:pt x="819" y="2374"/>
                    <a:pt x="798" y="2487"/>
                  </a:cubicBezTo>
                  <a:lnTo>
                    <a:pt x="681" y="3167"/>
                  </a:lnTo>
                  <a:cubicBezTo>
                    <a:pt x="644" y="3394"/>
                    <a:pt x="822" y="3576"/>
                    <a:pt x="1027" y="3576"/>
                  </a:cubicBezTo>
                  <a:cubicBezTo>
                    <a:pt x="1081" y="3576"/>
                    <a:pt x="1137" y="3563"/>
                    <a:pt x="1192" y="3535"/>
                  </a:cubicBezTo>
                  <a:lnTo>
                    <a:pt x="1801" y="3214"/>
                  </a:lnTo>
                  <a:cubicBezTo>
                    <a:pt x="1849" y="3188"/>
                    <a:pt x="1904" y="3175"/>
                    <a:pt x="1960" y="3175"/>
                  </a:cubicBezTo>
                  <a:cubicBezTo>
                    <a:pt x="2015" y="3175"/>
                    <a:pt x="2072" y="3188"/>
                    <a:pt x="2123" y="3214"/>
                  </a:cubicBezTo>
                  <a:lnTo>
                    <a:pt x="2731" y="3535"/>
                  </a:lnTo>
                  <a:cubicBezTo>
                    <a:pt x="2785" y="3563"/>
                    <a:pt x="2840" y="3576"/>
                    <a:pt x="2894" y="3576"/>
                  </a:cubicBezTo>
                  <a:cubicBezTo>
                    <a:pt x="3098" y="3576"/>
                    <a:pt x="3279" y="3394"/>
                    <a:pt x="3238" y="3167"/>
                  </a:cubicBezTo>
                  <a:lnTo>
                    <a:pt x="3125" y="2487"/>
                  </a:lnTo>
                  <a:cubicBezTo>
                    <a:pt x="3105" y="2374"/>
                    <a:pt x="3141" y="2263"/>
                    <a:pt x="3222" y="2181"/>
                  </a:cubicBezTo>
                  <a:lnTo>
                    <a:pt x="3713" y="1699"/>
                  </a:lnTo>
                  <a:cubicBezTo>
                    <a:pt x="3923" y="1501"/>
                    <a:pt x="3811" y="1147"/>
                    <a:pt x="3519" y="1102"/>
                  </a:cubicBezTo>
                  <a:lnTo>
                    <a:pt x="2844" y="1005"/>
                  </a:lnTo>
                  <a:cubicBezTo>
                    <a:pt x="2726" y="989"/>
                    <a:pt x="2629" y="918"/>
                    <a:pt x="2578" y="816"/>
                  </a:cubicBezTo>
                  <a:lnTo>
                    <a:pt x="2277" y="196"/>
                  </a:lnTo>
                  <a:cubicBezTo>
                    <a:pt x="2212" y="66"/>
                    <a:pt x="2087" y="1"/>
                    <a:pt x="19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6"/>
            <p:cNvSpPr/>
            <p:nvPr/>
          </p:nvSpPr>
          <p:spPr>
            <a:xfrm>
              <a:off x="1613003" y="2606681"/>
              <a:ext cx="144062" cy="131347"/>
            </a:xfrm>
            <a:custGeom>
              <a:avLst/>
              <a:gdLst/>
              <a:ahLst/>
              <a:cxnLst/>
              <a:rect l="l" t="t" r="r" b="b"/>
              <a:pathLst>
                <a:path w="3923" h="3577" extrusionOk="0">
                  <a:moveTo>
                    <a:pt x="1961" y="1"/>
                  </a:moveTo>
                  <a:cubicBezTo>
                    <a:pt x="1836" y="1"/>
                    <a:pt x="1711" y="66"/>
                    <a:pt x="1646" y="196"/>
                  </a:cubicBezTo>
                  <a:lnTo>
                    <a:pt x="1345" y="816"/>
                  </a:lnTo>
                  <a:cubicBezTo>
                    <a:pt x="1294" y="918"/>
                    <a:pt x="1192" y="989"/>
                    <a:pt x="1079" y="1005"/>
                  </a:cubicBezTo>
                  <a:lnTo>
                    <a:pt x="399" y="1102"/>
                  </a:lnTo>
                  <a:cubicBezTo>
                    <a:pt x="112" y="1147"/>
                    <a:pt x="0" y="1501"/>
                    <a:pt x="204" y="1699"/>
                  </a:cubicBezTo>
                  <a:lnTo>
                    <a:pt x="701" y="2181"/>
                  </a:lnTo>
                  <a:cubicBezTo>
                    <a:pt x="782" y="2263"/>
                    <a:pt x="818" y="2374"/>
                    <a:pt x="798" y="2487"/>
                  </a:cubicBezTo>
                  <a:lnTo>
                    <a:pt x="685" y="3167"/>
                  </a:lnTo>
                  <a:cubicBezTo>
                    <a:pt x="644" y="3394"/>
                    <a:pt x="825" y="3576"/>
                    <a:pt x="1029" y="3576"/>
                  </a:cubicBezTo>
                  <a:cubicBezTo>
                    <a:pt x="1083" y="3576"/>
                    <a:pt x="1138" y="3563"/>
                    <a:pt x="1192" y="3535"/>
                  </a:cubicBezTo>
                  <a:lnTo>
                    <a:pt x="1800" y="3214"/>
                  </a:lnTo>
                  <a:cubicBezTo>
                    <a:pt x="1851" y="3188"/>
                    <a:pt x="1906" y="3175"/>
                    <a:pt x="1961" y="3175"/>
                  </a:cubicBezTo>
                  <a:cubicBezTo>
                    <a:pt x="2016" y="3175"/>
                    <a:pt x="2071" y="3188"/>
                    <a:pt x="2122" y="3214"/>
                  </a:cubicBezTo>
                  <a:lnTo>
                    <a:pt x="2731" y="3535"/>
                  </a:lnTo>
                  <a:cubicBezTo>
                    <a:pt x="2784" y="3563"/>
                    <a:pt x="2840" y="3576"/>
                    <a:pt x="2894" y="3576"/>
                  </a:cubicBezTo>
                  <a:cubicBezTo>
                    <a:pt x="3097" y="3576"/>
                    <a:pt x="3277" y="3394"/>
                    <a:pt x="3237" y="3167"/>
                  </a:cubicBezTo>
                  <a:lnTo>
                    <a:pt x="3125" y="2487"/>
                  </a:lnTo>
                  <a:cubicBezTo>
                    <a:pt x="3104" y="2374"/>
                    <a:pt x="3140" y="2263"/>
                    <a:pt x="3222" y="2181"/>
                  </a:cubicBezTo>
                  <a:lnTo>
                    <a:pt x="3718" y="1699"/>
                  </a:lnTo>
                  <a:cubicBezTo>
                    <a:pt x="3923" y="1501"/>
                    <a:pt x="3810" y="1147"/>
                    <a:pt x="3524" y="1102"/>
                  </a:cubicBezTo>
                  <a:lnTo>
                    <a:pt x="2843" y="1005"/>
                  </a:lnTo>
                  <a:cubicBezTo>
                    <a:pt x="2726" y="989"/>
                    <a:pt x="2628" y="918"/>
                    <a:pt x="2578" y="816"/>
                  </a:cubicBezTo>
                  <a:lnTo>
                    <a:pt x="2276" y="196"/>
                  </a:lnTo>
                  <a:cubicBezTo>
                    <a:pt x="2212" y="66"/>
                    <a:pt x="2087" y="1"/>
                    <a:pt x="1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6"/>
            <p:cNvSpPr/>
            <p:nvPr/>
          </p:nvSpPr>
          <p:spPr>
            <a:xfrm>
              <a:off x="1828847" y="2606681"/>
              <a:ext cx="144062" cy="131347"/>
            </a:xfrm>
            <a:custGeom>
              <a:avLst/>
              <a:gdLst/>
              <a:ahLst/>
              <a:cxnLst/>
              <a:rect l="l" t="t" r="r" b="b"/>
              <a:pathLst>
                <a:path w="3923" h="3577" extrusionOk="0">
                  <a:moveTo>
                    <a:pt x="1963" y="1"/>
                  </a:moveTo>
                  <a:cubicBezTo>
                    <a:pt x="1839" y="1"/>
                    <a:pt x="1713" y="66"/>
                    <a:pt x="1647" y="196"/>
                  </a:cubicBezTo>
                  <a:lnTo>
                    <a:pt x="1345" y="816"/>
                  </a:lnTo>
                  <a:cubicBezTo>
                    <a:pt x="1294" y="918"/>
                    <a:pt x="1197" y="989"/>
                    <a:pt x="1084" y="1005"/>
                  </a:cubicBezTo>
                  <a:lnTo>
                    <a:pt x="404" y="1102"/>
                  </a:lnTo>
                  <a:cubicBezTo>
                    <a:pt x="118" y="1147"/>
                    <a:pt x="0" y="1501"/>
                    <a:pt x="210" y="1699"/>
                  </a:cubicBezTo>
                  <a:lnTo>
                    <a:pt x="701" y="2181"/>
                  </a:lnTo>
                  <a:cubicBezTo>
                    <a:pt x="783" y="2263"/>
                    <a:pt x="819" y="2374"/>
                    <a:pt x="803" y="2487"/>
                  </a:cubicBezTo>
                  <a:lnTo>
                    <a:pt x="685" y="3167"/>
                  </a:lnTo>
                  <a:cubicBezTo>
                    <a:pt x="645" y="3394"/>
                    <a:pt x="826" y="3576"/>
                    <a:pt x="1029" y="3576"/>
                  </a:cubicBezTo>
                  <a:cubicBezTo>
                    <a:pt x="1083" y="3576"/>
                    <a:pt x="1138" y="3563"/>
                    <a:pt x="1192" y="3535"/>
                  </a:cubicBezTo>
                  <a:lnTo>
                    <a:pt x="1801" y="3214"/>
                  </a:lnTo>
                  <a:cubicBezTo>
                    <a:pt x="1852" y="3188"/>
                    <a:pt x="1908" y="3175"/>
                    <a:pt x="1964" y="3175"/>
                  </a:cubicBezTo>
                  <a:cubicBezTo>
                    <a:pt x="2020" y="3175"/>
                    <a:pt x="2076" y="3188"/>
                    <a:pt x="2127" y="3214"/>
                  </a:cubicBezTo>
                  <a:lnTo>
                    <a:pt x="2731" y="3535"/>
                  </a:lnTo>
                  <a:cubicBezTo>
                    <a:pt x="2786" y="3563"/>
                    <a:pt x="2842" y="3576"/>
                    <a:pt x="2896" y="3576"/>
                  </a:cubicBezTo>
                  <a:cubicBezTo>
                    <a:pt x="3101" y="3576"/>
                    <a:pt x="3279" y="3394"/>
                    <a:pt x="3243" y="3167"/>
                  </a:cubicBezTo>
                  <a:lnTo>
                    <a:pt x="3125" y="2487"/>
                  </a:lnTo>
                  <a:cubicBezTo>
                    <a:pt x="3104" y="2374"/>
                    <a:pt x="3146" y="2263"/>
                    <a:pt x="3227" y="2181"/>
                  </a:cubicBezTo>
                  <a:lnTo>
                    <a:pt x="3718" y="1699"/>
                  </a:lnTo>
                  <a:cubicBezTo>
                    <a:pt x="3923" y="1501"/>
                    <a:pt x="3810" y="1147"/>
                    <a:pt x="3524" y="1102"/>
                  </a:cubicBezTo>
                  <a:lnTo>
                    <a:pt x="2844" y="1005"/>
                  </a:lnTo>
                  <a:cubicBezTo>
                    <a:pt x="2731" y="989"/>
                    <a:pt x="2634" y="918"/>
                    <a:pt x="2582" y="816"/>
                  </a:cubicBezTo>
                  <a:lnTo>
                    <a:pt x="2276" y="196"/>
                  </a:lnTo>
                  <a:cubicBezTo>
                    <a:pt x="2212" y="66"/>
                    <a:pt x="2088" y="1"/>
                    <a:pt x="19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6"/>
            <p:cNvSpPr/>
            <p:nvPr/>
          </p:nvSpPr>
          <p:spPr>
            <a:xfrm>
              <a:off x="2044692" y="2606681"/>
              <a:ext cx="144283" cy="131347"/>
            </a:xfrm>
            <a:custGeom>
              <a:avLst/>
              <a:gdLst/>
              <a:ahLst/>
              <a:cxnLst/>
              <a:rect l="l" t="t" r="r" b="b"/>
              <a:pathLst>
                <a:path w="3929" h="3577" extrusionOk="0">
                  <a:moveTo>
                    <a:pt x="1965" y="1"/>
                  </a:moveTo>
                  <a:cubicBezTo>
                    <a:pt x="1841" y="1"/>
                    <a:pt x="1717" y="66"/>
                    <a:pt x="1653" y="196"/>
                  </a:cubicBezTo>
                  <a:lnTo>
                    <a:pt x="1346" y="816"/>
                  </a:lnTo>
                  <a:cubicBezTo>
                    <a:pt x="1296" y="918"/>
                    <a:pt x="1198" y="989"/>
                    <a:pt x="1086" y="1005"/>
                  </a:cubicBezTo>
                  <a:lnTo>
                    <a:pt x="406" y="1102"/>
                  </a:lnTo>
                  <a:cubicBezTo>
                    <a:pt x="119" y="1147"/>
                    <a:pt x="1" y="1501"/>
                    <a:pt x="211" y="1699"/>
                  </a:cubicBezTo>
                  <a:lnTo>
                    <a:pt x="702" y="2181"/>
                  </a:lnTo>
                  <a:cubicBezTo>
                    <a:pt x="784" y="2263"/>
                    <a:pt x="820" y="2374"/>
                    <a:pt x="805" y="2487"/>
                  </a:cubicBezTo>
                  <a:lnTo>
                    <a:pt x="687" y="3167"/>
                  </a:lnTo>
                  <a:cubicBezTo>
                    <a:pt x="646" y="3394"/>
                    <a:pt x="827" y="3576"/>
                    <a:pt x="1030" y="3576"/>
                  </a:cubicBezTo>
                  <a:cubicBezTo>
                    <a:pt x="1084" y="3576"/>
                    <a:pt x="1139" y="3563"/>
                    <a:pt x="1193" y="3535"/>
                  </a:cubicBezTo>
                  <a:lnTo>
                    <a:pt x="1801" y="3214"/>
                  </a:lnTo>
                  <a:cubicBezTo>
                    <a:pt x="1852" y="3188"/>
                    <a:pt x="1909" y="3175"/>
                    <a:pt x="1965" y="3175"/>
                  </a:cubicBezTo>
                  <a:cubicBezTo>
                    <a:pt x="2021" y="3175"/>
                    <a:pt x="2078" y="3188"/>
                    <a:pt x="2129" y="3214"/>
                  </a:cubicBezTo>
                  <a:lnTo>
                    <a:pt x="2738" y="3535"/>
                  </a:lnTo>
                  <a:cubicBezTo>
                    <a:pt x="2791" y="3563"/>
                    <a:pt x="2847" y="3576"/>
                    <a:pt x="2900" y="3576"/>
                  </a:cubicBezTo>
                  <a:cubicBezTo>
                    <a:pt x="3102" y="3576"/>
                    <a:pt x="3280" y="3394"/>
                    <a:pt x="3244" y="3167"/>
                  </a:cubicBezTo>
                  <a:lnTo>
                    <a:pt x="3126" y="2487"/>
                  </a:lnTo>
                  <a:cubicBezTo>
                    <a:pt x="3106" y="2374"/>
                    <a:pt x="3147" y="2263"/>
                    <a:pt x="3229" y="2181"/>
                  </a:cubicBezTo>
                  <a:lnTo>
                    <a:pt x="3720" y="1699"/>
                  </a:lnTo>
                  <a:cubicBezTo>
                    <a:pt x="3928" y="1501"/>
                    <a:pt x="3812" y="1147"/>
                    <a:pt x="3525" y="1102"/>
                  </a:cubicBezTo>
                  <a:lnTo>
                    <a:pt x="2845" y="1005"/>
                  </a:lnTo>
                  <a:cubicBezTo>
                    <a:pt x="2732" y="989"/>
                    <a:pt x="2635" y="918"/>
                    <a:pt x="2585" y="816"/>
                  </a:cubicBezTo>
                  <a:lnTo>
                    <a:pt x="2278" y="196"/>
                  </a:lnTo>
                  <a:cubicBezTo>
                    <a:pt x="2213" y="66"/>
                    <a:pt x="2089" y="1"/>
                    <a:pt x="19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6"/>
            <p:cNvSpPr/>
            <p:nvPr/>
          </p:nvSpPr>
          <p:spPr>
            <a:xfrm>
              <a:off x="2260757" y="2606681"/>
              <a:ext cx="144099" cy="131347"/>
            </a:xfrm>
            <a:custGeom>
              <a:avLst/>
              <a:gdLst/>
              <a:ahLst/>
              <a:cxnLst/>
              <a:rect l="l" t="t" r="r" b="b"/>
              <a:pathLst>
                <a:path w="3924" h="3577" extrusionOk="0">
                  <a:moveTo>
                    <a:pt x="1960" y="1"/>
                  </a:moveTo>
                  <a:cubicBezTo>
                    <a:pt x="1835" y="1"/>
                    <a:pt x="1711" y="66"/>
                    <a:pt x="1647" y="196"/>
                  </a:cubicBezTo>
                  <a:lnTo>
                    <a:pt x="1340" y="816"/>
                  </a:lnTo>
                  <a:cubicBezTo>
                    <a:pt x="1290" y="918"/>
                    <a:pt x="1193" y="989"/>
                    <a:pt x="1080" y="1005"/>
                  </a:cubicBezTo>
                  <a:lnTo>
                    <a:pt x="400" y="1102"/>
                  </a:lnTo>
                  <a:cubicBezTo>
                    <a:pt x="113" y="1147"/>
                    <a:pt x="1" y="1501"/>
                    <a:pt x="205" y="1699"/>
                  </a:cubicBezTo>
                  <a:lnTo>
                    <a:pt x="696" y="2181"/>
                  </a:lnTo>
                  <a:cubicBezTo>
                    <a:pt x="778" y="2263"/>
                    <a:pt x="818" y="2374"/>
                    <a:pt x="799" y="2487"/>
                  </a:cubicBezTo>
                  <a:lnTo>
                    <a:pt x="681" y="3167"/>
                  </a:lnTo>
                  <a:cubicBezTo>
                    <a:pt x="644" y="3394"/>
                    <a:pt x="822" y="3576"/>
                    <a:pt x="1027" y="3576"/>
                  </a:cubicBezTo>
                  <a:cubicBezTo>
                    <a:pt x="1082" y="3576"/>
                    <a:pt x="1138" y="3563"/>
                    <a:pt x="1193" y="3535"/>
                  </a:cubicBezTo>
                  <a:lnTo>
                    <a:pt x="1795" y="3214"/>
                  </a:lnTo>
                  <a:cubicBezTo>
                    <a:pt x="1847" y="3188"/>
                    <a:pt x="1903" y="3175"/>
                    <a:pt x="1960" y="3175"/>
                  </a:cubicBezTo>
                  <a:cubicBezTo>
                    <a:pt x="2016" y="3175"/>
                    <a:pt x="2072" y="3188"/>
                    <a:pt x="2123" y="3214"/>
                  </a:cubicBezTo>
                  <a:lnTo>
                    <a:pt x="2732" y="3535"/>
                  </a:lnTo>
                  <a:cubicBezTo>
                    <a:pt x="2785" y="3563"/>
                    <a:pt x="2841" y="3576"/>
                    <a:pt x="2894" y="3576"/>
                  </a:cubicBezTo>
                  <a:cubicBezTo>
                    <a:pt x="3098" y="3576"/>
                    <a:pt x="3278" y="3394"/>
                    <a:pt x="3237" y="3167"/>
                  </a:cubicBezTo>
                  <a:lnTo>
                    <a:pt x="3119" y="2487"/>
                  </a:lnTo>
                  <a:cubicBezTo>
                    <a:pt x="3105" y="2374"/>
                    <a:pt x="3140" y="2263"/>
                    <a:pt x="3223" y="2181"/>
                  </a:cubicBezTo>
                  <a:lnTo>
                    <a:pt x="3714" y="1699"/>
                  </a:lnTo>
                  <a:cubicBezTo>
                    <a:pt x="3923" y="1501"/>
                    <a:pt x="3806" y="1147"/>
                    <a:pt x="3518" y="1102"/>
                  </a:cubicBezTo>
                  <a:lnTo>
                    <a:pt x="2838" y="1005"/>
                  </a:lnTo>
                  <a:cubicBezTo>
                    <a:pt x="2727" y="989"/>
                    <a:pt x="2629" y="918"/>
                    <a:pt x="2578" y="816"/>
                  </a:cubicBezTo>
                  <a:lnTo>
                    <a:pt x="2276" y="196"/>
                  </a:lnTo>
                  <a:cubicBezTo>
                    <a:pt x="2210" y="66"/>
                    <a:pt x="2085" y="1"/>
                    <a:pt x="1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7" name="Google Shape;677;p36"/>
          <p:cNvSpPr/>
          <p:nvPr/>
        </p:nvSpPr>
        <p:spPr>
          <a:xfrm>
            <a:off x="1646325" y="1726150"/>
            <a:ext cx="576015" cy="38928"/>
          </a:xfrm>
          <a:custGeom>
            <a:avLst/>
            <a:gdLst/>
            <a:ahLst/>
            <a:cxnLst/>
            <a:rect l="l" t="t" r="r" b="b"/>
            <a:pathLst>
              <a:path w="21856" h="1295" extrusionOk="0">
                <a:moveTo>
                  <a:pt x="647" y="1"/>
                </a:moveTo>
                <a:cubicBezTo>
                  <a:pt x="286" y="1"/>
                  <a:pt x="0" y="286"/>
                  <a:pt x="0" y="648"/>
                </a:cubicBezTo>
                <a:cubicBezTo>
                  <a:pt x="0" y="1002"/>
                  <a:pt x="286" y="1294"/>
                  <a:pt x="647" y="1294"/>
                </a:cubicBezTo>
                <a:lnTo>
                  <a:pt x="21209" y="1294"/>
                </a:lnTo>
                <a:cubicBezTo>
                  <a:pt x="21570" y="1294"/>
                  <a:pt x="21855" y="1002"/>
                  <a:pt x="21855" y="648"/>
                </a:cubicBezTo>
                <a:cubicBezTo>
                  <a:pt x="21855" y="286"/>
                  <a:pt x="21570" y="1"/>
                  <a:pt x="2120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36"/>
          <p:cNvSpPr/>
          <p:nvPr/>
        </p:nvSpPr>
        <p:spPr>
          <a:xfrm>
            <a:off x="1646325" y="1814558"/>
            <a:ext cx="576015" cy="38868"/>
          </a:xfrm>
          <a:custGeom>
            <a:avLst/>
            <a:gdLst/>
            <a:ahLst/>
            <a:cxnLst/>
            <a:rect l="l" t="t" r="r" b="b"/>
            <a:pathLst>
              <a:path w="21856" h="1293" extrusionOk="0">
                <a:moveTo>
                  <a:pt x="647" y="0"/>
                </a:moveTo>
                <a:cubicBezTo>
                  <a:pt x="286" y="0"/>
                  <a:pt x="0" y="291"/>
                  <a:pt x="0" y="646"/>
                </a:cubicBezTo>
                <a:cubicBezTo>
                  <a:pt x="0" y="1007"/>
                  <a:pt x="286" y="1292"/>
                  <a:pt x="647" y="1292"/>
                </a:cubicBezTo>
                <a:lnTo>
                  <a:pt x="21209" y="1292"/>
                </a:lnTo>
                <a:cubicBezTo>
                  <a:pt x="21570" y="1292"/>
                  <a:pt x="21855" y="1007"/>
                  <a:pt x="21855" y="646"/>
                </a:cubicBezTo>
                <a:cubicBezTo>
                  <a:pt x="21855" y="291"/>
                  <a:pt x="21570" y="0"/>
                  <a:pt x="2120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36"/>
          <p:cNvSpPr/>
          <p:nvPr/>
        </p:nvSpPr>
        <p:spPr>
          <a:xfrm>
            <a:off x="1646325" y="1902726"/>
            <a:ext cx="481479" cy="38898"/>
          </a:xfrm>
          <a:custGeom>
            <a:avLst/>
            <a:gdLst/>
            <a:ahLst/>
            <a:cxnLst/>
            <a:rect l="l" t="t" r="r" b="b"/>
            <a:pathLst>
              <a:path w="18269" h="1294" extrusionOk="0">
                <a:moveTo>
                  <a:pt x="647" y="1"/>
                </a:moveTo>
                <a:cubicBezTo>
                  <a:pt x="286" y="1"/>
                  <a:pt x="0" y="293"/>
                  <a:pt x="0" y="647"/>
                </a:cubicBezTo>
                <a:cubicBezTo>
                  <a:pt x="0" y="1007"/>
                  <a:pt x="286" y="1294"/>
                  <a:pt x="647" y="1294"/>
                </a:cubicBezTo>
                <a:lnTo>
                  <a:pt x="17623" y="1294"/>
                </a:lnTo>
                <a:cubicBezTo>
                  <a:pt x="17978" y="1294"/>
                  <a:pt x="18269" y="1007"/>
                  <a:pt x="18269" y="647"/>
                </a:cubicBezTo>
                <a:cubicBezTo>
                  <a:pt x="18269" y="293"/>
                  <a:pt x="17978" y="1"/>
                  <a:pt x="1762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0" name="Google Shape;680;p36"/>
          <p:cNvGrpSpPr/>
          <p:nvPr/>
        </p:nvGrpSpPr>
        <p:grpSpPr>
          <a:xfrm>
            <a:off x="1884725" y="2724775"/>
            <a:ext cx="1355700" cy="262500"/>
            <a:chOff x="1884725" y="2724775"/>
            <a:chExt cx="1355700" cy="262500"/>
          </a:xfrm>
        </p:grpSpPr>
        <p:sp>
          <p:nvSpPr>
            <p:cNvPr id="681" name="Google Shape;681;p36"/>
            <p:cNvSpPr/>
            <p:nvPr/>
          </p:nvSpPr>
          <p:spPr>
            <a:xfrm>
              <a:off x="1884725" y="2724775"/>
              <a:ext cx="1355700" cy="262500"/>
            </a:xfrm>
            <a:prstGeom prst="roundRect">
              <a:avLst>
                <a:gd name="adj" fmla="val 23686"/>
              </a:avLst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2698631" scaled="0"/>
            </a:gra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6"/>
            <p:cNvSpPr/>
            <p:nvPr/>
          </p:nvSpPr>
          <p:spPr>
            <a:xfrm>
              <a:off x="2176700" y="2836550"/>
              <a:ext cx="964615" cy="38924"/>
            </a:xfrm>
            <a:custGeom>
              <a:avLst/>
              <a:gdLst/>
              <a:ahLst/>
              <a:cxnLst/>
              <a:rect l="l" t="t" r="r" b="b"/>
              <a:pathLst>
                <a:path w="21856" h="1295" extrusionOk="0">
                  <a:moveTo>
                    <a:pt x="647" y="1"/>
                  </a:moveTo>
                  <a:cubicBezTo>
                    <a:pt x="286" y="1"/>
                    <a:pt x="0" y="286"/>
                    <a:pt x="0" y="648"/>
                  </a:cubicBezTo>
                  <a:cubicBezTo>
                    <a:pt x="0" y="1002"/>
                    <a:pt x="286" y="1294"/>
                    <a:pt x="647" y="1294"/>
                  </a:cubicBezTo>
                  <a:lnTo>
                    <a:pt x="21209" y="1294"/>
                  </a:lnTo>
                  <a:cubicBezTo>
                    <a:pt x="21570" y="1294"/>
                    <a:pt x="21855" y="1002"/>
                    <a:pt x="21855" y="648"/>
                  </a:cubicBezTo>
                  <a:cubicBezTo>
                    <a:pt x="21855" y="286"/>
                    <a:pt x="21570" y="1"/>
                    <a:pt x="21209" y="1"/>
                  </a:cubicBezTo>
                  <a:close/>
                </a:path>
              </a:pathLst>
            </a:custGeom>
            <a:solidFill>
              <a:srgbClr val="2928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6"/>
            <p:cNvSpPr/>
            <p:nvPr/>
          </p:nvSpPr>
          <p:spPr>
            <a:xfrm>
              <a:off x="2176700" y="2836550"/>
              <a:ext cx="463839" cy="38924"/>
            </a:xfrm>
            <a:custGeom>
              <a:avLst/>
              <a:gdLst/>
              <a:ahLst/>
              <a:cxnLst/>
              <a:rect l="l" t="t" r="r" b="b"/>
              <a:pathLst>
                <a:path w="21856" h="1295" extrusionOk="0">
                  <a:moveTo>
                    <a:pt x="647" y="1"/>
                  </a:moveTo>
                  <a:cubicBezTo>
                    <a:pt x="286" y="1"/>
                    <a:pt x="0" y="286"/>
                    <a:pt x="0" y="648"/>
                  </a:cubicBezTo>
                  <a:cubicBezTo>
                    <a:pt x="0" y="1002"/>
                    <a:pt x="286" y="1294"/>
                    <a:pt x="647" y="1294"/>
                  </a:cubicBezTo>
                  <a:lnTo>
                    <a:pt x="21209" y="1294"/>
                  </a:lnTo>
                  <a:cubicBezTo>
                    <a:pt x="21570" y="1294"/>
                    <a:pt x="21855" y="1002"/>
                    <a:pt x="21855" y="648"/>
                  </a:cubicBezTo>
                  <a:cubicBezTo>
                    <a:pt x="21855" y="286"/>
                    <a:pt x="21570" y="1"/>
                    <a:pt x="21209" y="1"/>
                  </a:cubicBezTo>
                  <a:close/>
                </a:path>
              </a:pathLst>
            </a:custGeom>
            <a:gradFill>
              <a:gsLst>
                <a:gs pos="0">
                  <a:srgbClr val="E9A984"/>
                </a:gs>
                <a:gs pos="100000">
                  <a:srgbClr val="E57C85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6"/>
            <p:cNvSpPr/>
            <p:nvPr/>
          </p:nvSpPr>
          <p:spPr>
            <a:xfrm>
              <a:off x="1983825" y="2792040"/>
              <a:ext cx="133214" cy="127937"/>
            </a:xfrm>
            <a:custGeom>
              <a:avLst/>
              <a:gdLst/>
              <a:ahLst/>
              <a:cxnLst/>
              <a:rect l="l" t="t" r="r" b="b"/>
              <a:pathLst>
                <a:path w="9517" h="9140" extrusionOk="0">
                  <a:moveTo>
                    <a:pt x="2167" y="1"/>
                  </a:moveTo>
                  <a:lnTo>
                    <a:pt x="2167" y="4844"/>
                  </a:lnTo>
                  <a:lnTo>
                    <a:pt x="0" y="4844"/>
                  </a:lnTo>
                  <a:lnTo>
                    <a:pt x="2167" y="6803"/>
                  </a:lnTo>
                  <a:lnTo>
                    <a:pt x="4761" y="9139"/>
                  </a:lnTo>
                  <a:lnTo>
                    <a:pt x="9517" y="4844"/>
                  </a:lnTo>
                  <a:lnTo>
                    <a:pt x="7348" y="4844"/>
                  </a:lnTo>
                  <a:lnTo>
                    <a:pt x="7348" y="1"/>
                  </a:lnTo>
                  <a:close/>
                </a:path>
              </a:pathLst>
            </a:custGeom>
            <a:gradFill>
              <a:gsLst>
                <a:gs pos="0">
                  <a:srgbClr val="E9A984"/>
                </a:gs>
                <a:gs pos="100000">
                  <a:srgbClr val="E57C85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" name="Google Shape;685;p36"/>
          <p:cNvGrpSpPr/>
          <p:nvPr/>
        </p:nvGrpSpPr>
        <p:grpSpPr>
          <a:xfrm>
            <a:off x="1251920" y="3452543"/>
            <a:ext cx="694832" cy="494692"/>
            <a:chOff x="3336290" y="764021"/>
            <a:chExt cx="810300" cy="576900"/>
          </a:xfrm>
        </p:grpSpPr>
        <p:sp>
          <p:nvSpPr>
            <p:cNvPr id="686" name="Google Shape;686;p36"/>
            <p:cNvSpPr/>
            <p:nvPr/>
          </p:nvSpPr>
          <p:spPr>
            <a:xfrm rot="-5401788">
              <a:off x="3452990" y="647471"/>
              <a:ext cx="576900" cy="8100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6"/>
            <p:cNvSpPr/>
            <p:nvPr/>
          </p:nvSpPr>
          <p:spPr>
            <a:xfrm>
              <a:off x="3414726" y="1013671"/>
              <a:ext cx="653730" cy="281110"/>
            </a:xfrm>
            <a:custGeom>
              <a:avLst/>
              <a:gdLst/>
              <a:ahLst/>
              <a:cxnLst/>
              <a:rect l="l" t="t" r="r" b="b"/>
              <a:pathLst>
                <a:path w="28015" h="14176" extrusionOk="0">
                  <a:moveTo>
                    <a:pt x="7411" y="1"/>
                  </a:moveTo>
                  <a:cubicBezTo>
                    <a:pt x="6941" y="1"/>
                    <a:pt x="6471" y="194"/>
                    <a:pt x="6132" y="580"/>
                  </a:cubicBezTo>
                  <a:lnTo>
                    <a:pt x="429" y="7037"/>
                  </a:lnTo>
                  <a:cubicBezTo>
                    <a:pt x="154" y="7353"/>
                    <a:pt x="0" y="7752"/>
                    <a:pt x="0" y="8170"/>
                  </a:cubicBezTo>
                  <a:lnTo>
                    <a:pt x="0" y="12472"/>
                  </a:lnTo>
                  <a:cubicBezTo>
                    <a:pt x="0" y="13409"/>
                    <a:pt x="766" y="14175"/>
                    <a:pt x="1711" y="14175"/>
                  </a:cubicBezTo>
                  <a:lnTo>
                    <a:pt x="26304" y="14175"/>
                  </a:lnTo>
                  <a:cubicBezTo>
                    <a:pt x="27249" y="14175"/>
                    <a:pt x="28015" y="13409"/>
                    <a:pt x="28015" y="12472"/>
                  </a:cubicBezTo>
                  <a:lnTo>
                    <a:pt x="28015" y="8742"/>
                  </a:lnTo>
                  <a:cubicBezTo>
                    <a:pt x="28015" y="8245"/>
                    <a:pt x="27798" y="7776"/>
                    <a:pt x="27420" y="7449"/>
                  </a:cubicBezTo>
                  <a:lnTo>
                    <a:pt x="22816" y="3486"/>
                  </a:lnTo>
                  <a:cubicBezTo>
                    <a:pt x="22496" y="3210"/>
                    <a:pt x="22100" y="3072"/>
                    <a:pt x="21705" y="3072"/>
                  </a:cubicBezTo>
                  <a:cubicBezTo>
                    <a:pt x="21289" y="3072"/>
                    <a:pt x="20874" y="3224"/>
                    <a:pt x="20546" y="3526"/>
                  </a:cubicBezTo>
                  <a:lnTo>
                    <a:pt x="16959" y="6826"/>
                  </a:lnTo>
                  <a:cubicBezTo>
                    <a:pt x="16631" y="7127"/>
                    <a:pt x="16216" y="7277"/>
                    <a:pt x="15803" y="7277"/>
                  </a:cubicBezTo>
                  <a:cubicBezTo>
                    <a:pt x="15352" y="7277"/>
                    <a:pt x="14902" y="7099"/>
                    <a:pt x="14568" y="6746"/>
                  </a:cubicBezTo>
                  <a:lnTo>
                    <a:pt x="8648" y="529"/>
                  </a:lnTo>
                  <a:cubicBezTo>
                    <a:pt x="8310" y="177"/>
                    <a:pt x="7860" y="1"/>
                    <a:pt x="7411" y="1"/>
                  </a:cubicBezTo>
                  <a:close/>
                </a:path>
              </a:pathLst>
            </a:cu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6"/>
            <p:cNvSpPr/>
            <p:nvPr/>
          </p:nvSpPr>
          <p:spPr>
            <a:xfrm>
              <a:off x="3848871" y="832785"/>
              <a:ext cx="144823" cy="144867"/>
            </a:xfrm>
            <a:custGeom>
              <a:avLst/>
              <a:gdLst/>
              <a:ahLst/>
              <a:cxnLst/>
              <a:rect l="l" t="t" r="r" b="b"/>
              <a:pathLst>
                <a:path w="4416" h="4417" extrusionOk="0">
                  <a:moveTo>
                    <a:pt x="2208" y="1"/>
                  </a:moveTo>
                  <a:cubicBezTo>
                    <a:pt x="991" y="1"/>
                    <a:pt x="1" y="990"/>
                    <a:pt x="1" y="2209"/>
                  </a:cubicBezTo>
                  <a:cubicBezTo>
                    <a:pt x="1" y="3427"/>
                    <a:pt x="991" y="4417"/>
                    <a:pt x="2208" y="4417"/>
                  </a:cubicBezTo>
                  <a:cubicBezTo>
                    <a:pt x="3427" y="4417"/>
                    <a:pt x="4416" y="3427"/>
                    <a:pt x="4416" y="2209"/>
                  </a:cubicBezTo>
                  <a:cubicBezTo>
                    <a:pt x="4416" y="990"/>
                    <a:pt x="3427" y="1"/>
                    <a:pt x="2208" y="1"/>
                  </a:cubicBezTo>
                  <a:close/>
                </a:path>
              </a:pathLst>
            </a:custGeom>
            <a:gradFill>
              <a:gsLst>
                <a:gs pos="0">
                  <a:srgbClr val="FFF68E"/>
                </a:gs>
                <a:gs pos="100000">
                  <a:srgbClr val="FFD96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" name="Google Shape;689;p36"/>
          <p:cNvGrpSpPr/>
          <p:nvPr/>
        </p:nvGrpSpPr>
        <p:grpSpPr>
          <a:xfrm>
            <a:off x="2895002" y="3452544"/>
            <a:ext cx="767672" cy="251306"/>
            <a:chOff x="6394925" y="2541508"/>
            <a:chExt cx="736800" cy="241200"/>
          </a:xfrm>
        </p:grpSpPr>
        <p:sp>
          <p:nvSpPr>
            <p:cNvPr id="690" name="Google Shape;690;p36"/>
            <p:cNvSpPr/>
            <p:nvPr/>
          </p:nvSpPr>
          <p:spPr>
            <a:xfrm rot="-5400000">
              <a:off x="6642725" y="2293708"/>
              <a:ext cx="241200" cy="736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chemeClr val="lt2"/>
                </a:gs>
                <a:gs pos="100000">
                  <a:srgbClr val="E57C85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6"/>
            <p:cNvSpPr/>
            <p:nvPr/>
          </p:nvSpPr>
          <p:spPr>
            <a:xfrm rot="-5400000">
              <a:off x="6465199" y="2584700"/>
              <a:ext cx="152700" cy="154800"/>
            </a:xfrm>
            <a:prstGeom prst="roundRect">
              <a:avLst>
                <a:gd name="adj" fmla="val 7267"/>
              </a:avLst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6"/>
            <p:cNvSpPr/>
            <p:nvPr/>
          </p:nvSpPr>
          <p:spPr>
            <a:xfrm rot="-5400000">
              <a:off x="6686966" y="2584700"/>
              <a:ext cx="152700" cy="154800"/>
            </a:xfrm>
            <a:prstGeom prst="roundRect">
              <a:avLst>
                <a:gd name="adj" fmla="val 7267"/>
              </a:avLst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6"/>
            <p:cNvSpPr/>
            <p:nvPr/>
          </p:nvSpPr>
          <p:spPr>
            <a:xfrm rot="-5400000">
              <a:off x="6908732" y="2584700"/>
              <a:ext cx="152700" cy="154800"/>
            </a:xfrm>
            <a:prstGeom prst="roundRect">
              <a:avLst>
                <a:gd name="adj" fmla="val 7267"/>
              </a:avLst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" name="Google Shape;694;p36"/>
          <p:cNvSpPr/>
          <p:nvPr/>
        </p:nvSpPr>
        <p:spPr>
          <a:xfrm>
            <a:off x="3333299" y="1699552"/>
            <a:ext cx="440861" cy="441047"/>
          </a:xfrm>
          <a:custGeom>
            <a:avLst/>
            <a:gdLst/>
            <a:ahLst/>
            <a:cxnLst/>
            <a:rect l="l" t="t" r="r" b="b"/>
            <a:pathLst>
              <a:path w="14203" h="14209" extrusionOk="0">
                <a:moveTo>
                  <a:pt x="7104" y="0"/>
                </a:moveTo>
                <a:cubicBezTo>
                  <a:pt x="3186" y="0"/>
                  <a:pt x="0" y="3181"/>
                  <a:pt x="0" y="7099"/>
                </a:cubicBezTo>
                <a:cubicBezTo>
                  <a:pt x="0" y="9129"/>
                  <a:pt x="847" y="10953"/>
                  <a:pt x="2209" y="12247"/>
                </a:cubicBezTo>
                <a:cubicBezTo>
                  <a:pt x="3484" y="13466"/>
                  <a:pt x="5211" y="14208"/>
                  <a:pt x="7104" y="14208"/>
                </a:cubicBezTo>
                <a:cubicBezTo>
                  <a:pt x="8998" y="14208"/>
                  <a:pt x="10725" y="13466"/>
                  <a:pt x="12000" y="12247"/>
                </a:cubicBezTo>
                <a:cubicBezTo>
                  <a:pt x="13357" y="10948"/>
                  <a:pt x="14202" y="9129"/>
                  <a:pt x="14202" y="7099"/>
                </a:cubicBezTo>
                <a:cubicBezTo>
                  <a:pt x="14202" y="3181"/>
                  <a:pt x="11029" y="0"/>
                  <a:pt x="7104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rgbClr val="E57C85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36"/>
          <p:cNvSpPr/>
          <p:nvPr/>
        </p:nvSpPr>
        <p:spPr>
          <a:xfrm>
            <a:off x="3435392" y="1812376"/>
            <a:ext cx="236675" cy="215400"/>
          </a:xfrm>
          <a:custGeom>
            <a:avLst/>
            <a:gdLst/>
            <a:ahLst/>
            <a:cxnLst/>
            <a:rect l="l" t="t" r="r" b="b"/>
            <a:pathLst>
              <a:path w="9467" h="8616" extrusionOk="0">
                <a:moveTo>
                  <a:pt x="4733" y="1"/>
                </a:moveTo>
                <a:cubicBezTo>
                  <a:pt x="4606" y="1"/>
                  <a:pt x="4480" y="48"/>
                  <a:pt x="4383" y="142"/>
                </a:cubicBezTo>
                <a:lnTo>
                  <a:pt x="210" y="4131"/>
                </a:lnTo>
                <a:cubicBezTo>
                  <a:pt x="10" y="4325"/>
                  <a:pt x="0" y="4648"/>
                  <a:pt x="194" y="4847"/>
                </a:cubicBezTo>
                <a:cubicBezTo>
                  <a:pt x="295" y="4952"/>
                  <a:pt x="429" y="5005"/>
                  <a:pt x="564" y="5005"/>
                </a:cubicBezTo>
                <a:cubicBezTo>
                  <a:pt x="690" y="5005"/>
                  <a:pt x="817" y="4959"/>
                  <a:pt x="916" y="4867"/>
                </a:cubicBezTo>
                <a:lnTo>
                  <a:pt x="4730" y="1211"/>
                </a:lnTo>
                <a:lnTo>
                  <a:pt x="8551" y="4867"/>
                </a:lnTo>
                <a:cubicBezTo>
                  <a:pt x="8648" y="4959"/>
                  <a:pt x="8776" y="5005"/>
                  <a:pt x="8903" y="5005"/>
                </a:cubicBezTo>
                <a:cubicBezTo>
                  <a:pt x="9037" y="5005"/>
                  <a:pt x="9170" y="4955"/>
                  <a:pt x="9271" y="4847"/>
                </a:cubicBezTo>
                <a:cubicBezTo>
                  <a:pt x="9467" y="4648"/>
                  <a:pt x="9456" y="4325"/>
                  <a:pt x="9257" y="4131"/>
                </a:cubicBezTo>
                <a:lnTo>
                  <a:pt x="5084" y="142"/>
                </a:lnTo>
                <a:cubicBezTo>
                  <a:pt x="4986" y="48"/>
                  <a:pt x="4860" y="1"/>
                  <a:pt x="4733" y="1"/>
                </a:cubicBezTo>
                <a:close/>
                <a:moveTo>
                  <a:pt x="4730" y="2203"/>
                </a:moveTo>
                <a:lnTo>
                  <a:pt x="1355" y="5434"/>
                </a:lnTo>
                <a:lnTo>
                  <a:pt x="1355" y="8616"/>
                </a:lnTo>
                <a:lnTo>
                  <a:pt x="3928" y="8616"/>
                </a:lnTo>
                <a:lnTo>
                  <a:pt x="3928" y="6529"/>
                </a:lnTo>
                <a:lnTo>
                  <a:pt x="5539" y="6529"/>
                </a:lnTo>
                <a:lnTo>
                  <a:pt x="5539" y="8616"/>
                </a:lnTo>
                <a:lnTo>
                  <a:pt x="8106" y="8616"/>
                </a:lnTo>
                <a:lnTo>
                  <a:pt x="8106" y="5434"/>
                </a:lnTo>
                <a:lnTo>
                  <a:pt x="4730" y="2203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36"/>
          <p:cNvSpPr/>
          <p:nvPr/>
        </p:nvSpPr>
        <p:spPr>
          <a:xfrm>
            <a:off x="3118883" y="1853125"/>
            <a:ext cx="133828" cy="133884"/>
          </a:xfrm>
          <a:custGeom>
            <a:avLst/>
            <a:gdLst/>
            <a:ahLst/>
            <a:cxnLst/>
            <a:rect l="l" t="t" r="r" b="b"/>
            <a:pathLst>
              <a:path w="14203" h="14209" extrusionOk="0">
                <a:moveTo>
                  <a:pt x="7104" y="0"/>
                </a:moveTo>
                <a:cubicBezTo>
                  <a:pt x="3186" y="0"/>
                  <a:pt x="0" y="3181"/>
                  <a:pt x="0" y="7099"/>
                </a:cubicBezTo>
                <a:cubicBezTo>
                  <a:pt x="0" y="9129"/>
                  <a:pt x="847" y="10953"/>
                  <a:pt x="2209" y="12247"/>
                </a:cubicBezTo>
                <a:cubicBezTo>
                  <a:pt x="3484" y="13466"/>
                  <a:pt x="5211" y="14208"/>
                  <a:pt x="7104" y="14208"/>
                </a:cubicBezTo>
                <a:cubicBezTo>
                  <a:pt x="8998" y="14208"/>
                  <a:pt x="10725" y="13466"/>
                  <a:pt x="12000" y="12247"/>
                </a:cubicBezTo>
                <a:cubicBezTo>
                  <a:pt x="13357" y="10948"/>
                  <a:pt x="14202" y="9129"/>
                  <a:pt x="14202" y="7099"/>
                </a:cubicBezTo>
                <a:cubicBezTo>
                  <a:pt x="14202" y="3181"/>
                  <a:pt x="11029" y="0"/>
                  <a:pt x="7104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rgbClr val="E57C85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36"/>
          <p:cNvSpPr/>
          <p:nvPr/>
        </p:nvSpPr>
        <p:spPr>
          <a:xfrm>
            <a:off x="2904474" y="1853125"/>
            <a:ext cx="133828" cy="133884"/>
          </a:xfrm>
          <a:custGeom>
            <a:avLst/>
            <a:gdLst/>
            <a:ahLst/>
            <a:cxnLst/>
            <a:rect l="l" t="t" r="r" b="b"/>
            <a:pathLst>
              <a:path w="14203" h="14209" extrusionOk="0">
                <a:moveTo>
                  <a:pt x="7104" y="0"/>
                </a:moveTo>
                <a:cubicBezTo>
                  <a:pt x="3186" y="0"/>
                  <a:pt x="0" y="3181"/>
                  <a:pt x="0" y="7099"/>
                </a:cubicBezTo>
                <a:cubicBezTo>
                  <a:pt x="0" y="9129"/>
                  <a:pt x="847" y="10953"/>
                  <a:pt x="2209" y="12247"/>
                </a:cubicBezTo>
                <a:cubicBezTo>
                  <a:pt x="3484" y="13466"/>
                  <a:pt x="5211" y="14208"/>
                  <a:pt x="7104" y="14208"/>
                </a:cubicBezTo>
                <a:cubicBezTo>
                  <a:pt x="8998" y="14208"/>
                  <a:pt x="10725" y="13466"/>
                  <a:pt x="12000" y="12247"/>
                </a:cubicBezTo>
                <a:cubicBezTo>
                  <a:pt x="13357" y="10948"/>
                  <a:pt x="14202" y="9129"/>
                  <a:pt x="14202" y="7099"/>
                </a:cubicBezTo>
                <a:cubicBezTo>
                  <a:pt x="14202" y="3181"/>
                  <a:pt x="11029" y="0"/>
                  <a:pt x="7104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rgbClr val="E57C85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36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36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36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36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9861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u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6" name="Google Shape;706;p37"/>
          <p:cNvGrpSpPr/>
          <p:nvPr/>
        </p:nvGrpSpPr>
        <p:grpSpPr>
          <a:xfrm>
            <a:off x="966240" y="1638993"/>
            <a:ext cx="737100" cy="737100"/>
            <a:chOff x="991075" y="1881675"/>
            <a:chExt cx="737100" cy="737100"/>
          </a:xfrm>
        </p:grpSpPr>
        <p:sp>
          <p:nvSpPr>
            <p:cNvPr id="707" name="Google Shape;707;p37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7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" name="Google Shape;709;p37"/>
          <p:cNvGrpSpPr/>
          <p:nvPr/>
        </p:nvGrpSpPr>
        <p:grpSpPr>
          <a:xfrm>
            <a:off x="3547346" y="1638993"/>
            <a:ext cx="737100" cy="737100"/>
            <a:chOff x="991075" y="1881675"/>
            <a:chExt cx="737100" cy="737100"/>
          </a:xfrm>
        </p:grpSpPr>
        <p:sp>
          <p:nvSpPr>
            <p:cNvPr id="710" name="Google Shape;710;p37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7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" name="Google Shape;712;p37"/>
          <p:cNvGrpSpPr/>
          <p:nvPr/>
        </p:nvGrpSpPr>
        <p:grpSpPr>
          <a:xfrm>
            <a:off x="6149176" y="1639018"/>
            <a:ext cx="737100" cy="737100"/>
            <a:chOff x="991075" y="1881675"/>
            <a:chExt cx="737100" cy="737100"/>
          </a:xfrm>
        </p:grpSpPr>
        <p:sp>
          <p:nvSpPr>
            <p:cNvPr id="713" name="Google Shape;713;p37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7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5" name="Google Shape;715;p37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latin typeface="Oswald"/>
                <a:ea typeface="Oswald"/>
                <a:cs typeface="Oswald"/>
                <a:sym typeface="Oswald"/>
              </a:rPr>
              <a:t>E-Commerce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716" name="Google Shape;716;p37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717" name="Google Shape;717;p37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8" name="Google Shape;718;p37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9" name="Google Shape;719;p37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20" name="Google Shape;720;p37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721" name="Google Shape;721;p37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2" name="Google Shape;722;p37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723" name="Google Shape;723;p37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24" name="Google Shape;724;p37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725" name="Google Shape;725;p37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26" name="Google Shape;726;p37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27" name="Google Shape;727;p37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728" name="Google Shape;728;p37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37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31" name="Google Shape;731;p37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4541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 an Admin</a:t>
            </a:r>
            <a:endParaRPr dirty="0"/>
          </a:p>
        </p:txBody>
      </p:sp>
      <p:sp>
        <p:nvSpPr>
          <p:cNvPr id="732" name="Google Shape;732;p37"/>
          <p:cNvSpPr txBox="1">
            <a:spLocks noGrp="1"/>
          </p:cNvSpPr>
          <p:nvPr>
            <p:ph type="title"/>
          </p:nvPr>
        </p:nvSpPr>
        <p:spPr>
          <a:xfrm>
            <a:off x="891995" y="2553275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Addition</a:t>
            </a:r>
            <a:endParaRPr dirty="0"/>
          </a:p>
        </p:txBody>
      </p:sp>
      <p:sp>
        <p:nvSpPr>
          <p:cNvPr id="733" name="Google Shape;733;p37"/>
          <p:cNvSpPr txBox="1">
            <a:spLocks noGrp="1"/>
          </p:cNvSpPr>
          <p:nvPr>
            <p:ph type="subTitle" idx="1"/>
          </p:nvPr>
        </p:nvSpPr>
        <p:spPr>
          <a:xfrm>
            <a:off x="891995" y="3023144"/>
            <a:ext cx="2176200" cy="9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Add a product and display it to user.</a:t>
            </a:r>
            <a:endParaRPr dirty="0"/>
          </a:p>
        </p:txBody>
      </p:sp>
      <p:sp>
        <p:nvSpPr>
          <p:cNvPr id="734" name="Google Shape;734;p37"/>
          <p:cNvSpPr txBox="1">
            <a:spLocks noGrp="1"/>
          </p:cNvSpPr>
          <p:nvPr>
            <p:ph type="title" idx="2"/>
          </p:nvPr>
        </p:nvSpPr>
        <p:spPr>
          <a:xfrm>
            <a:off x="3483900" y="2553275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Updating</a:t>
            </a:r>
            <a:endParaRPr dirty="0"/>
          </a:p>
        </p:txBody>
      </p:sp>
      <p:sp>
        <p:nvSpPr>
          <p:cNvPr id="735" name="Google Shape;735;p37"/>
          <p:cNvSpPr txBox="1">
            <a:spLocks noGrp="1"/>
          </p:cNvSpPr>
          <p:nvPr>
            <p:ph type="subTitle" idx="3"/>
          </p:nvPr>
        </p:nvSpPr>
        <p:spPr>
          <a:xfrm>
            <a:off x="3483900" y="3023137"/>
            <a:ext cx="2176200" cy="9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After adding the product, it become clear that it needs to be modified.</a:t>
            </a:r>
            <a:endParaRPr dirty="0"/>
          </a:p>
        </p:txBody>
      </p:sp>
      <p:sp>
        <p:nvSpPr>
          <p:cNvPr id="736" name="Google Shape;736;p37"/>
          <p:cNvSpPr txBox="1">
            <a:spLocks noGrp="1"/>
          </p:cNvSpPr>
          <p:nvPr>
            <p:ph type="title" idx="4"/>
          </p:nvPr>
        </p:nvSpPr>
        <p:spPr>
          <a:xfrm>
            <a:off x="6071355" y="2553300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Deletion</a:t>
            </a:r>
            <a:endParaRPr dirty="0"/>
          </a:p>
        </p:txBody>
      </p:sp>
      <p:sp>
        <p:nvSpPr>
          <p:cNvPr id="737" name="Google Shape;737;p37"/>
          <p:cNvSpPr txBox="1">
            <a:spLocks noGrp="1"/>
          </p:cNvSpPr>
          <p:nvPr>
            <p:ph type="subTitle" idx="5"/>
          </p:nvPr>
        </p:nvSpPr>
        <p:spPr>
          <a:xfrm>
            <a:off x="6071355" y="3023162"/>
            <a:ext cx="2176200" cy="9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Deleting a product after knowing that it is not available on the site.</a:t>
            </a:r>
            <a:endParaRPr dirty="0"/>
          </a:p>
        </p:txBody>
      </p:sp>
      <p:grpSp>
        <p:nvGrpSpPr>
          <p:cNvPr id="738" name="Google Shape;738;p37"/>
          <p:cNvGrpSpPr/>
          <p:nvPr/>
        </p:nvGrpSpPr>
        <p:grpSpPr>
          <a:xfrm>
            <a:off x="3711400" y="1829222"/>
            <a:ext cx="409009" cy="356642"/>
            <a:chOff x="4367550" y="2156499"/>
            <a:chExt cx="409009" cy="356642"/>
          </a:xfrm>
        </p:grpSpPr>
        <p:sp>
          <p:nvSpPr>
            <p:cNvPr id="739" name="Google Shape;739;p37"/>
            <p:cNvSpPr/>
            <p:nvPr/>
          </p:nvSpPr>
          <p:spPr>
            <a:xfrm>
              <a:off x="4555118" y="2242676"/>
              <a:ext cx="221441" cy="270465"/>
            </a:xfrm>
            <a:custGeom>
              <a:avLst/>
              <a:gdLst/>
              <a:ahLst/>
              <a:cxnLst/>
              <a:rect l="l" t="t" r="r" b="b"/>
              <a:pathLst>
                <a:path w="7742" h="9456" extrusionOk="0">
                  <a:moveTo>
                    <a:pt x="1" y="1"/>
                  </a:moveTo>
                  <a:lnTo>
                    <a:pt x="580" y="9456"/>
                  </a:lnTo>
                  <a:lnTo>
                    <a:pt x="7741" y="9456"/>
                  </a:lnTo>
                  <a:lnTo>
                    <a:pt x="7741" y="4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7"/>
            <p:cNvSpPr/>
            <p:nvPr/>
          </p:nvSpPr>
          <p:spPr>
            <a:xfrm>
              <a:off x="4367550" y="2242676"/>
              <a:ext cx="204193" cy="270465"/>
            </a:xfrm>
            <a:custGeom>
              <a:avLst/>
              <a:gdLst/>
              <a:ahLst/>
              <a:cxnLst/>
              <a:rect l="l" t="t" r="r" b="b"/>
              <a:pathLst>
                <a:path w="7139" h="9456" extrusionOk="0">
                  <a:moveTo>
                    <a:pt x="7138" y="1"/>
                  </a:moveTo>
                  <a:lnTo>
                    <a:pt x="0" y="464"/>
                  </a:lnTo>
                  <a:lnTo>
                    <a:pt x="0" y="9456"/>
                  </a:lnTo>
                  <a:lnTo>
                    <a:pt x="7138" y="9456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7"/>
            <p:cNvSpPr/>
            <p:nvPr/>
          </p:nvSpPr>
          <p:spPr>
            <a:xfrm>
              <a:off x="4555118" y="2156499"/>
              <a:ext cx="221441" cy="99479"/>
            </a:xfrm>
            <a:custGeom>
              <a:avLst/>
              <a:gdLst/>
              <a:ahLst/>
              <a:cxnLst/>
              <a:rect l="l" t="t" r="r" b="b"/>
              <a:pathLst>
                <a:path w="7742" h="3478" extrusionOk="0">
                  <a:moveTo>
                    <a:pt x="580" y="1"/>
                  </a:moveTo>
                  <a:lnTo>
                    <a:pt x="1" y="1739"/>
                  </a:lnTo>
                  <a:lnTo>
                    <a:pt x="580" y="3477"/>
                  </a:lnTo>
                  <a:lnTo>
                    <a:pt x="7741" y="3477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7"/>
            <p:cNvSpPr/>
            <p:nvPr/>
          </p:nvSpPr>
          <p:spPr>
            <a:xfrm>
              <a:off x="4367550" y="2156499"/>
              <a:ext cx="204193" cy="99479"/>
            </a:xfrm>
            <a:custGeom>
              <a:avLst/>
              <a:gdLst/>
              <a:ahLst/>
              <a:cxnLst/>
              <a:rect l="l" t="t" r="r" b="b"/>
              <a:pathLst>
                <a:path w="7139" h="3478" extrusionOk="0">
                  <a:moveTo>
                    <a:pt x="0" y="1"/>
                  </a:moveTo>
                  <a:lnTo>
                    <a:pt x="0" y="3477"/>
                  </a:lnTo>
                  <a:lnTo>
                    <a:pt x="7138" y="3477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7"/>
            <p:cNvSpPr/>
            <p:nvPr/>
          </p:nvSpPr>
          <p:spPr>
            <a:xfrm>
              <a:off x="4405991" y="2195626"/>
              <a:ext cx="25227" cy="21881"/>
            </a:xfrm>
            <a:custGeom>
              <a:avLst/>
              <a:gdLst/>
              <a:ahLst/>
              <a:cxnLst/>
              <a:rect l="l" t="t" r="r" b="b"/>
              <a:pathLst>
                <a:path w="882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7"/>
            <p:cNvSpPr/>
            <p:nvPr/>
          </p:nvSpPr>
          <p:spPr>
            <a:xfrm>
              <a:off x="4455700" y="2195626"/>
              <a:ext cx="27859" cy="21881"/>
            </a:xfrm>
            <a:custGeom>
              <a:avLst/>
              <a:gdLst/>
              <a:ahLst/>
              <a:cxnLst/>
              <a:rect l="l" t="t" r="r" b="b"/>
              <a:pathLst>
                <a:path w="974" h="765" extrusionOk="0">
                  <a:moveTo>
                    <a:pt x="1" y="0"/>
                  </a:moveTo>
                  <a:lnTo>
                    <a:pt x="1" y="765"/>
                  </a:lnTo>
                  <a:lnTo>
                    <a:pt x="974" y="765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7"/>
            <p:cNvSpPr/>
            <p:nvPr/>
          </p:nvSpPr>
          <p:spPr>
            <a:xfrm>
              <a:off x="4508069" y="2195626"/>
              <a:ext cx="25227" cy="21881"/>
            </a:xfrm>
            <a:custGeom>
              <a:avLst/>
              <a:gdLst/>
              <a:ahLst/>
              <a:cxnLst/>
              <a:rect l="l" t="t" r="r" b="b"/>
              <a:pathLst>
                <a:path w="882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7"/>
            <p:cNvSpPr/>
            <p:nvPr/>
          </p:nvSpPr>
          <p:spPr>
            <a:xfrm>
              <a:off x="4555118" y="2333486"/>
              <a:ext cx="143871" cy="102111"/>
            </a:xfrm>
            <a:custGeom>
              <a:avLst/>
              <a:gdLst/>
              <a:ahLst/>
              <a:cxnLst/>
              <a:rect l="l" t="t" r="r" b="b"/>
              <a:pathLst>
                <a:path w="5030" h="3570" extrusionOk="0">
                  <a:moveTo>
                    <a:pt x="580" y="0"/>
                  </a:moveTo>
                  <a:lnTo>
                    <a:pt x="1" y="1831"/>
                  </a:lnTo>
                  <a:lnTo>
                    <a:pt x="580" y="3569"/>
                  </a:lnTo>
                  <a:lnTo>
                    <a:pt x="5030" y="3569"/>
                  </a:lnTo>
                  <a:lnTo>
                    <a:pt x="50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7"/>
            <p:cNvSpPr/>
            <p:nvPr/>
          </p:nvSpPr>
          <p:spPr>
            <a:xfrm>
              <a:off x="4445089" y="2333486"/>
              <a:ext cx="126652" cy="102111"/>
            </a:xfrm>
            <a:custGeom>
              <a:avLst/>
              <a:gdLst/>
              <a:ahLst/>
              <a:cxnLst/>
              <a:rect l="l" t="t" r="r" b="b"/>
              <a:pathLst>
                <a:path w="4428" h="3570" extrusionOk="0">
                  <a:moveTo>
                    <a:pt x="1" y="0"/>
                  </a:moveTo>
                  <a:lnTo>
                    <a:pt x="1" y="3569"/>
                  </a:lnTo>
                  <a:lnTo>
                    <a:pt x="4427" y="3569"/>
                  </a:lnTo>
                  <a:lnTo>
                    <a:pt x="44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7"/>
            <p:cNvSpPr/>
            <p:nvPr/>
          </p:nvSpPr>
          <p:spPr>
            <a:xfrm>
              <a:off x="4483529" y="2371926"/>
              <a:ext cx="24570" cy="25227"/>
            </a:xfrm>
            <a:custGeom>
              <a:avLst/>
              <a:gdLst/>
              <a:ahLst/>
              <a:cxnLst/>
              <a:rect l="l" t="t" r="r" b="b"/>
              <a:pathLst>
                <a:path w="859" h="882" extrusionOk="0">
                  <a:moveTo>
                    <a:pt x="1" y="1"/>
                  </a:moveTo>
                  <a:lnTo>
                    <a:pt x="1" y="881"/>
                  </a:lnTo>
                  <a:lnTo>
                    <a:pt x="858" y="881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7"/>
            <p:cNvSpPr/>
            <p:nvPr/>
          </p:nvSpPr>
          <p:spPr>
            <a:xfrm>
              <a:off x="4533267" y="2371926"/>
              <a:ext cx="24541" cy="25227"/>
            </a:xfrm>
            <a:custGeom>
              <a:avLst/>
              <a:gdLst/>
              <a:ahLst/>
              <a:cxnLst/>
              <a:rect l="l" t="t" r="r" b="b"/>
              <a:pathLst>
                <a:path w="858" h="882" extrusionOk="0">
                  <a:moveTo>
                    <a:pt x="0" y="1"/>
                  </a:moveTo>
                  <a:lnTo>
                    <a:pt x="0" y="881"/>
                  </a:lnTo>
                  <a:lnTo>
                    <a:pt x="858" y="881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7"/>
            <p:cNvSpPr/>
            <p:nvPr/>
          </p:nvSpPr>
          <p:spPr>
            <a:xfrm>
              <a:off x="4585608" y="2371926"/>
              <a:ext cx="25227" cy="25227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1" y="1"/>
                  </a:moveTo>
                  <a:lnTo>
                    <a:pt x="1" y="881"/>
                  </a:lnTo>
                  <a:lnTo>
                    <a:pt x="882" y="881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7"/>
            <p:cNvSpPr/>
            <p:nvPr/>
          </p:nvSpPr>
          <p:spPr>
            <a:xfrm>
              <a:off x="4635345" y="2371926"/>
              <a:ext cx="25199" cy="25227"/>
            </a:xfrm>
            <a:custGeom>
              <a:avLst/>
              <a:gdLst/>
              <a:ahLst/>
              <a:cxnLst/>
              <a:rect l="l" t="t" r="r" b="b"/>
              <a:pathLst>
                <a:path w="881" h="882" extrusionOk="0">
                  <a:moveTo>
                    <a:pt x="0" y="1"/>
                  </a:moveTo>
                  <a:lnTo>
                    <a:pt x="0" y="881"/>
                  </a:lnTo>
                  <a:lnTo>
                    <a:pt x="881" y="881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" name="Google Shape;752;p37"/>
          <p:cNvGrpSpPr/>
          <p:nvPr/>
        </p:nvGrpSpPr>
        <p:grpSpPr>
          <a:xfrm>
            <a:off x="6313214" y="1829247"/>
            <a:ext cx="409037" cy="356642"/>
            <a:chOff x="8245271" y="1357987"/>
            <a:chExt cx="409037" cy="356642"/>
          </a:xfrm>
        </p:grpSpPr>
        <p:sp>
          <p:nvSpPr>
            <p:cNvPr id="753" name="Google Shape;753;p37"/>
            <p:cNvSpPr/>
            <p:nvPr/>
          </p:nvSpPr>
          <p:spPr>
            <a:xfrm>
              <a:off x="8432868" y="1444163"/>
              <a:ext cx="221441" cy="270465"/>
            </a:xfrm>
            <a:custGeom>
              <a:avLst/>
              <a:gdLst/>
              <a:ahLst/>
              <a:cxnLst/>
              <a:rect l="l" t="t" r="r" b="b"/>
              <a:pathLst>
                <a:path w="7742" h="9456" extrusionOk="0">
                  <a:moveTo>
                    <a:pt x="1" y="1"/>
                  </a:moveTo>
                  <a:lnTo>
                    <a:pt x="580" y="9456"/>
                  </a:lnTo>
                  <a:lnTo>
                    <a:pt x="7741" y="9456"/>
                  </a:lnTo>
                  <a:lnTo>
                    <a:pt x="7741" y="4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7"/>
            <p:cNvSpPr/>
            <p:nvPr/>
          </p:nvSpPr>
          <p:spPr>
            <a:xfrm>
              <a:off x="8245271" y="1444163"/>
              <a:ext cx="204193" cy="270465"/>
            </a:xfrm>
            <a:custGeom>
              <a:avLst/>
              <a:gdLst/>
              <a:ahLst/>
              <a:cxnLst/>
              <a:rect l="l" t="t" r="r" b="b"/>
              <a:pathLst>
                <a:path w="7139" h="9456" extrusionOk="0">
                  <a:moveTo>
                    <a:pt x="7139" y="1"/>
                  </a:moveTo>
                  <a:lnTo>
                    <a:pt x="1" y="464"/>
                  </a:lnTo>
                  <a:lnTo>
                    <a:pt x="1" y="9456"/>
                  </a:lnTo>
                  <a:lnTo>
                    <a:pt x="7139" y="9456"/>
                  </a:lnTo>
                  <a:lnTo>
                    <a:pt x="71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7"/>
            <p:cNvSpPr/>
            <p:nvPr/>
          </p:nvSpPr>
          <p:spPr>
            <a:xfrm>
              <a:off x="8432868" y="1357987"/>
              <a:ext cx="221441" cy="99479"/>
            </a:xfrm>
            <a:custGeom>
              <a:avLst/>
              <a:gdLst/>
              <a:ahLst/>
              <a:cxnLst/>
              <a:rect l="l" t="t" r="r" b="b"/>
              <a:pathLst>
                <a:path w="7742" h="3478" extrusionOk="0">
                  <a:moveTo>
                    <a:pt x="580" y="1"/>
                  </a:moveTo>
                  <a:lnTo>
                    <a:pt x="1" y="1739"/>
                  </a:lnTo>
                  <a:lnTo>
                    <a:pt x="580" y="3477"/>
                  </a:lnTo>
                  <a:lnTo>
                    <a:pt x="7741" y="3477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7"/>
            <p:cNvSpPr/>
            <p:nvPr/>
          </p:nvSpPr>
          <p:spPr>
            <a:xfrm>
              <a:off x="8245271" y="1357987"/>
              <a:ext cx="204193" cy="99479"/>
            </a:xfrm>
            <a:custGeom>
              <a:avLst/>
              <a:gdLst/>
              <a:ahLst/>
              <a:cxnLst/>
              <a:rect l="l" t="t" r="r" b="b"/>
              <a:pathLst>
                <a:path w="7139" h="3478" extrusionOk="0">
                  <a:moveTo>
                    <a:pt x="1" y="1"/>
                  </a:moveTo>
                  <a:lnTo>
                    <a:pt x="1" y="3477"/>
                  </a:lnTo>
                  <a:lnTo>
                    <a:pt x="7139" y="3477"/>
                  </a:lnTo>
                  <a:lnTo>
                    <a:pt x="71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7"/>
            <p:cNvSpPr/>
            <p:nvPr/>
          </p:nvSpPr>
          <p:spPr>
            <a:xfrm>
              <a:off x="8283740" y="1397114"/>
              <a:ext cx="25199" cy="21881"/>
            </a:xfrm>
            <a:custGeom>
              <a:avLst/>
              <a:gdLst/>
              <a:ahLst/>
              <a:cxnLst/>
              <a:rect l="l" t="t" r="r" b="b"/>
              <a:pathLst>
                <a:path w="881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7"/>
            <p:cNvSpPr/>
            <p:nvPr/>
          </p:nvSpPr>
          <p:spPr>
            <a:xfrm>
              <a:off x="8333450" y="1397114"/>
              <a:ext cx="27859" cy="21881"/>
            </a:xfrm>
            <a:custGeom>
              <a:avLst/>
              <a:gdLst/>
              <a:ahLst/>
              <a:cxnLst/>
              <a:rect l="l" t="t" r="r" b="b"/>
              <a:pathLst>
                <a:path w="974" h="765" extrusionOk="0">
                  <a:moveTo>
                    <a:pt x="0" y="0"/>
                  </a:moveTo>
                  <a:lnTo>
                    <a:pt x="0" y="765"/>
                  </a:lnTo>
                  <a:lnTo>
                    <a:pt x="974" y="765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7"/>
            <p:cNvSpPr/>
            <p:nvPr/>
          </p:nvSpPr>
          <p:spPr>
            <a:xfrm>
              <a:off x="8385819" y="1397114"/>
              <a:ext cx="25199" cy="21881"/>
            </a:xfrm>
            <a:custGeom>
              <a:avLst/>
              <a:gdLst/>
              <a:ahLst/>
              <a:cxnLst/>
              <a:rect l="l" t="t" r="r" b="b"/>
              <a:pathLst>
                <a:path w="881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7"/>
            <p:cNvSpPr/>
            <p:nvPr/>
          </p:nvSpPr>
          <p:spPr>
            <a:xfrm>
              <a:off x="8333450" y="1510462"/>
              <a:ext cx="77570" cy="151822"/>
            </a:xfrm>
            <a:custGeom>
              <a:avLst/>
              <a:gdLst/>
              <a:ahLst/>
              <a:cxnLst/>
              <a:rect l="l" t="t" r="r" b="b"/>
              <a:pathLst>
                <a:path w="2712" h="5308" extrusionOk="0">
                  <a:moveTo>
                    <a:pt x="2040" y="0"/>
                  </a:moveTo>
                  <a:lnTo>
                    <a:pt x="0" y="2688"/>
                  </a:lnTo>
                  <a:lnTo>
                    <a:pt x="2040" y="5307"/>
                  </a:lnTo>
                  <a:lnTo>
                    <a:pt x="2712" y="4728"/>
                  </a:lnTo>
                  <a:lnTo>
                    <a:pt x="1066" y="2688"/>
                  </a:lnTo>
                  <a:lnTo>
                    <a:pt x="2712" y="579"/>
                  </a:lnTo>
                  <a:lnTo>
                    <a:pt x="2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7"/>
            <p:cNvSpPr/>
            <p:nvPr/>
          </p:nvSpPr>
          <p:spPr>
            <a:xfrm>
              <a:off x="8488555" y="1510462"/>
              <a:ext cx="76912" cy="151822"/>
            </a:xfrm>
            <a:custGeom>
              <a:avLst/>
              <a:gdLst/>
              <a:ahLst/>
              <a:cxnLst/>
              <a:rect l="l" t="t" r="r" b="b"/>
              <a:pathLst>
                <a:path w="2689" h="5308" extrusionOk="0">
                  <a:moveTo>
                    <a:pt x="672" y="0"/>
                  </a:moveTo>
                  <a:lnTo>
                    <a:pt x="0" y="579"/>
                  </a:lnTo>
                  <a:lnTo>
                    <a:pt x="1623" y="2688"/>
                  </a:lnTo>
                  <a:lnTo>
                    <a:pt x="0" y="4728"/>
                  </a:lnTo>
                  <a:lnTo>
                    <a:pt x="672" y="5307"/>
                  </a:lnTo>
                  <a:lnTo>
                    <a:pt x="2689" y="2688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7"/>
            <p:cNvSpPr/>
            <p:nvPr/>
          </p:nvSpPr>
          <p:spPr>
            <a:xfrm>
              <a:off x="8438846" y="1510462"/>
              <a:ext cx="21881" cy="151822"/>
            </a:xfrm>
            <a:custGeom>
              <a:avLst/>
              <a:gdLst/>
              <a:ahLst/>
              <a:cxnLst/>
              <a:rect l="l" t="t" r="r" b="b"/>
              <a:pathLst>
                <a:path w="765" h="5308" extrusionOk="0">
                  <a:moveTo>
                    <a:pt x="0" y="0"/>
                  </a:moveTo>
                  <a:lnTo>
                    <a:pt x="0" y="5307"/>
                  </a:lnTo>
                  <a:lnTo>
                    <a:pt x="765" y="5307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37"/>
          <p:cNvGrpSpPr/>
          <p:nvPr/>
        </p:nvGrpSpPr>
        <p:grpSpPr>
          <a:xfrm>
            <a:off x="1130288" y="1832203"/>
            <a:ext cx="408999" cy="350681"/>
            <a:chOff x="3159447" y="1439568"/>
            <a:chExt cx="385957" cy="330924"/>
          </a:xfrm>
        </p:grpSpPr>
        <p:sp>
          <p:nvSpPr>
            <p:cNvPr id="764" name="Google Shape;764;p37"/>
            <p:cNvSpPr/>
            <p:nvPr/>
          </p:nvSpPr>
          <p:spPr>
            <a:xfrm>
              <a:off x="3336474" y="1439568"/>
              <a:ext cx="208930" cy="221453"/>
            </a:xfrm>
            <a:custGeom>
              <a:avLst/>
              <a:gdLst/>
              <a:ahLst/>
              <a:cxnLst/>
              <a:rect l="l" t="t" r="r" b="b"/>
              <a:pathLst>
                <a:path w="7741" h="8205" extrusionOk="0">
                  <a:moveTo>
                    <a:pt x="579" y="1"/>
                  </a:moveTo>
                  <a:lnTo>
                    <a:pt x="0" y="8205"/>
                  </a:lnTo>
                  <a:lnTo>
                    <a:pt x="7741" y="7718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7"/>
            <p:cNvSpPr/>
            <p:nvPr/>
          </p:nvSpPr>
          <p:spPr>
            <a:xfrm>
              <a:off x="3159447" y="1439568"/>
              <a:ext cx="192682" cy="221453"/>
            </a:xfrm>
            <a:custGeom>
              <a:avLst/>
              <a:gdLst/>
              <a:ahLst/>
              <a:cxnLst/>
              <a:rect l="l" t="t" r="r" b="b"/>
              <a:pathLst>
                <a:path w="7139" h="8205" extrusionOk="0">
                  <a:moveTo>
                    <a:pt x="1" y="1"/>
                  </a:moveTo>
                  <a:lnTo>
                    <a:pt x="1" y="7718"/>
                  </a:lnTo>
                  <a:lnTo>
                    <a:pt x="7138" y="8205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7"/>
            <p:cNvSpPr/>
            <p:nvPr/>
          </p:nvSpPr>
          <p:spPr>
            <a:xfrm>
              <a:off x="3336474" y="1694785"/>
              <a:ext cx="78190" cy="62563"/>
            </a:xfrm>
            <a:custGeom>
              <a:avLst/>
              <a:gdLst/>
              <a:ahLst/>
              <a:cxnLst/>
              <a:rect l="l" t="t" r="r" b="b"/>
              <a:pathLst>
                <a:path w="2897" h="2318" extrusionOk="0">
                  <a:moveTo>
                    <a:pt x="0" y="0"/>
                  </a:moveTo>
                  <a:lnTo>
                    <a:pt x="579" y="2318"/>
                  </a:lnTo>
                  <a:lnTo>
                    <a:pt x="2897" y="2318"/>
                  </a:lnTo>
                  <a:lnTo>
                    <a:pt x="2897" y="5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7"/>
            <p:cNvSpPr/>
            <p:nvPr/>
          </p:nvSpPr>
          <p:spPr>
            <a:xfrm>
              <a:off x="3289538" y="1694785"/>
              <a:ext cx="62590" cy="62563"/>
            </a:xfrm>
            <a:custGeom>
              <a:avLst/>
              <a:gdLst/>
              <a:ahLst/>
              <a:cxnLst/>
              <a:rect l="l" t="t" r="r" b="b"/>
              <a:pathLst>
                <a:path w="2319" h="2318" extrusionOk="0">
                  <a:moveTo>
                    <a:pt x="2318" y="0"/>
                  </a:moveTo>
                  <a:lnTo>
                    <a:pt x="1" y="579"/>
                  </a:lnTo>
                  <a:lnTo>
                    <a:pt x="1" y="2318"/>
                  </a:lnTo>
                  <a:lnTo>
                    <a:pt x="2318" y="2318"/>
                  </a:lnTo>
                  <a:lnTo>
                    <a:pt x="2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7"/>
            <p:cNvSpPr/>
            <p:nvPr/>
          </p:nvSpPr>
          <p:spPr>
            <a:xfrm>
              <a:off x="3344598" y="1746687"/>
              <a:ext cx="106988" cy="23805"/>
            </a:xfrm>
            <a:custGeom>
              <a:avLst/>
              <a:gdLst/>
              <a:ahLst/>
              <a:cxnLst/>
              <a:rect l="l" t="t" r="r" b="b"/>
              <a:pathLst>
                <a:path w="3964" h="882" extrusionOk="0">
                  <a:moveTo>
                    <a:pt x="278" y="1"/>
                  </a:moveTo>
                  <a:lnTo>
                    <a:pt x="0" y="395"/>
                  </a:lnTo>
                  <a:lnTo>
                    <a:pt x="278" y="881"/>
                  </a:lnTo>
                  <a:lnTo>
                    <a:pt x="3963" y="881"/>
                  </a:lnTo>
                  <a:lnTo>
                    <a:pt x="39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7"/>
            <p:cNvSpPr/>
            <p:nvPr/>
          </p:nvSpPr>
          <p:spPr>
            <a:xfrm>
              <a:off x="3253264" y="1746687"/>
              <a:ext cx="98864" cy="23805"/>
            </a:xfrm>
            <a:custGeom>
              <a:avLst/>
              <a:gdLst/>
              <a:ahLst/>
              <a:cxnLst/>
              <a:rect l="l" t="t" r="r" b="b"/>
              <a:pathLst>
                <a:path w="3663" h="882" extrusionOk="0">
                  <a:moveTo>
                    <a:pt x="1" y="1"/>
                  </a:moveTo>
                  <a:lnTo>
                    <a:pt x="1" y="881"/>
                  </a:lnTo>
                  <a:lnTo>
                    <a:pt x="3662" y="881"/>
                  </a:lnTo>
                  <a:lnTo>
                    <a:pt x="36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7"/>
            <p:cNvSpPr/>
            <p:nvPr/>
          </p:nvSpPr>
          <p:spPr>
            <a:xfrm>
              <a:off x="3336474" y="1647850"/>
              <a:ext cx="208930" cy="62590"/>
            </a:xfrm>
            <a:custGeom>
              <a:avLst/>
              <a:gdLst/>
              <a:ahLst/>
              <a:cxnLst/>
              <a:rect l="l" t="t" r="r" b="b"/>
              <a:pathLst>
                <a:path w="7741" h="2319" extrusionOk="0">
                  <a:moveTo>
                    <a:pt x="579" y="1"/>
                  </a:moveTo>
                  <a:lnTo>
                    <a:pt x="0" y="1160"/>
                  </a:lnTo>
                  <a:lnTo>
                    <a:pt x="579" y="2318"/>
                  </a:lnTo>
                  <a:lnTo>
                    <a:pt x="7741" y="2318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7"/>
            <p:cNvSpPr/>
            <p:nvPr/>
          </p:nvSpPr>
          <p:spPr>
            <a:xfrm>
              <a:off x="3159447" y="1647850"/>
              <a:ext cx="192682" cy="62590"/>
            </a:xfrm>
            <a:custGeom>
              <a:avLst/>
              <a:gdLst/>
              <a:ahLst/>
              <a:cxnLst/>
              <a:rect l="l" t="t" r="r" b="b"/>
              <a:pathLst>
                <a:path w="7139" h="2319" extrusionOk="0">
                  <a:moveTo>
                    <a:pt x="1" y="1"/>
                  </a:moveTo>
                  <a:lnTo>
                    <a:pt x="1" y="2318"/>
                  </a:lnTo>
                  <a:lnTo>
                    <a:pt x="7138" y="2318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7"/>
            <p:cNvSpPr/>
            <p:nvPr/>
          </p:nvSpPr>
          <p:spPr>
            <a:xfrm>
              <a:off x="3365245" y="1533385"/>
              <a:ext cx="143263" cy="23184"/>
            </a:xfrm>
            <a:custGeom>
              <a:avLst/>
              <a:gdLst/>
              <a:ahLst/>
              <a:cxnLst/>
              <a:rect l="l" t="t" r="r" b="b"/>
              <a:pathLst>
                <a:path w="5308" h="859" extrusionOk="0">
                  <a:moveTo>
                    <a:pt x="0" y="1"/>
                  </a:moveTo>
                  <a:lnTo>
                    <a:pt x="0" y="858"/>
                  </a:lnTo>
                  <a:lnTo>
                    <a:pt x="5307" y="858"/>
                  </a:lnTo>
                  <a:lnTo>
                    <a:pt x="53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7"/>
            <p:cNvSpPr/>
            <p:nvPr/>
          </p:nvSpPr>
          <p:spPr>
            <a:xfrm>
              <a:off x="3195721" y="1533385"/>
              <a:ext cx="143263" cy="23184"/>
            </a:xfrm>
            <a:custGeom>
              <a:avLst/>
              <a:gdLst/>
              <a:ahLst/>
              <a:cxnLst/>
              <a:rect l="l" t="t" r="r" b="b"/>
              <a:pathLst>
                <a:path w="5308" h="859" extrusionOk="0">
                  <a:moveTo>
                    <a:pt x="1" y="1"/>
                  </a:moveTo>
                  <a:lnTo>
                    <a:pt x="1" y="858"/>
                  </a:lnTo>
                  <a:lnTo>
                    <a:pt x="5308" y="858"/>
                  </a:lnTo>
                  <a:lnTo>
                    <a:pt x="53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7"/>
            <p:cNvSpPr/>
            <p:nvPr/>
          </p:nvSpPr>
          <p:spPr>
            <a:xfrm>
              <a:off x="3195721" y="1486476"/>
              <a:ext cx="46936" cy="23184"/>
            </a:xfrm>
            <a:custGeom>
              <a:avLst/>
              <a:gdLst/>
              <a:ahLst/>
              <a:cxnLst/>
              <a:rect l="l" t="t" r="r" b="b"/>
              <a:pathLst>
                <a:path w="1739" h="859" extrusionOk="0">
                  <a:moveTo>
                    <a:pt x="1" y="1"/>
                  </a:moveTo>
                  <a:lnTo>
                    <a:pt x="1" y="858"/>
                  </a:lnTo>
                  <a:lnTo>
                    <a:pt x="1739" y="858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7"/>
            <p:cNvSpPr/>
            <p:nvPr/>
          </p:nvSpPr>
          <p:spPr>
            <a:xfrm>
              <a:off x="3461573" y="1486476"/>
              <a:ext cx="46936" cy="23184"/>
            </a:xfrm>
            <a:custGeom>
              <a:avLst/>
              <a:gdLst/>
              <a:ahLst/>
              <a:cxnLst/>
              <a:rect l="l" t="t" r="r" b="b"/>
              <a:pathLst>
                <a:path w="1739" h="859" extrusionOk="0">
                  <a:moveTo>
                    <a:pt x="0" y="1"/>
                  </a:moveTo>
                  <a:lnTo>
                    <a:pt x="0" y="858"/>
                  </a:lnTo>
                  <a:lnTo>
                    <a:pt x="1738" y="858"/>
                  </a:lnTo>
                  <a:lnTo>
                    <a:pt x="17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7"/>
            <p:cNvSpPr/>
            <p:nvPr/>
          </p:nvSpPr>
          <p:spPr>
            <a:xfrm>
              <a:off x="3195721" y="1582804"/>
              <a:ext cx="46936" cy="20674"/>
            </a:xfrm>
            <a:custGeom>
              <a:avLst/>
              <a:gdLst/>
              <a:ahLst/>
              <a:cxnLst/>
              <a:rect l="l" t="t" r="r" b="b"/>
              <a:pathLst>
                <a:path w="1739" h="766" extrusionOk="0">
                  <a:moveTo>
                    <a:pt x="1" y="1"/>
                  </a:moveTo>
                  <a:lnTo>
                    <a:pt x="1" y="765"/>
                  </a:lnTo>
                  <a:lnTo>
                    <a:pt x="1739" y="765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7"/>
            <p:cNvSpPr/>
            <p:nvPr/>
          </p:nvSpPr>
          <p:spPr>
            <a:xfrm>
              <a:off x="3461573" y="1582804"/>
              <a:ext cx="46936" cy="20674"/>
            </a:xfrm>
            <a:custGeom>
              <a:avLst/>
              <a:gdLst/>
              <a:ahLst/>
              <a:cxnLst/>
              <a:rect l="l" t="t" r="r" b="b"/>
              <a:pathLst>
                <a:path w="1739" h="766" extrusionOk="0">
                  <a:moveTo>
                    <a:pt x="0" y="1"/>
                  </a:moveTo>
                  <a:lnTo>
                    <a:pt x="0" y="765"/>
                  </a:lnTo>
                  <a:lnTo>
                    <a:pt x="1738" y="765"/>
                  </a:lnTo>
                  <a:lnTo>
                    <a:pt x="17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7"/>
            <p:cNvSpPr/>
            <p:nvPr/>
          </p:nvSpPr>
          <p:spPr>
            <a:xfrm>
              <a:off x="3344598" y="1486476"/>
              <a:ext cx="91334" cy="23184"/>
            </a:xfrm>
            <a:custGeom>
              <a:avLst/>
              <a:gdLst/>
              <a:ahLst/>
              <a:cxnLst/>
              <a:rect l="l" t="t" r="r" b="b"/>
              <a:pathLst>
                <a:path w="3384" h="859" extrusionOk="0">
                  <a:moveTo>
                    <a:pt x="278" y="1"/>
                  </a:moveTo>
                  <a:lnTo>
                    <a:pt x="0" y="372"/>
                  </a:lnTo>
                  <a:lnTo>
                    <a:pt x="278" y="858"/>
                  </a:lnTo>
                  <a:lnTo>
                    <a:pt x="3384" y="858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7"/>
            <p:cNvSpPr/>
            <p:nvPr/>
          </p:nvSpPr>
          <p:spPr>
            <a:xfrm>
              <a:off x="3344598" y="1582804"/>
              <a:ext cx="91334" cy="20674"/>
            </a:xfrm>
            <a:custGeom>
              <a:avLst/>
              <a:gdLst/>
              <a:ahLst/>
              <a:cxnLst/>
              <a:rect l="l" t="t" r="r" b="b"/>
              <a:pathLst>
                <a:path w="3384" h="766" extrusionOk="0">
                  <a:moveTo>
                    <a:pt x="278" y="1"/>
                  </a:moveTo>
                  <a:lnTo>
                    <a:pt x="0" y="372"/>
                  </a:lnTo>
                  <a:lnTo>
                    <a:pt x="278" y="765"/>
                  </a:lnTo>
                  <a:lnTo>
                    <a:pt x="3384" y="765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7"/>
            <p:cNvSpPr/>
            <p:nvPr/>
          </p:nvSpPr>
          <p:spPr>
            <a:xfrm>
              <a:off x="3268918" y="1486476"/>
              <a:ext cx="83210" cy="23184"/>
            </a:xfrm>
            <a:custGeom>
              <a:avLst/>
              <a:gdLst/>
              <a:ahLst/>
              <a:cxnLst/>
              <a:rect l="l" t="t" r="r" b="b"/>
              <a:pathLst>
                <a:path w="3083" h="859" extrusionOk="0">
                  <a:moveTo>
                    <a:pt x="0" y="1"/>
                  </a:moveTo>
                  <a:lnTo>
                    <a:pt x="0" y="858"/>
                  </a:lnTo>
                  <a:lnTo>
                    <a:pt x="3082" y="858"/>
                  </a:lnTo>
                  <a:lnTo>
                    <a:pt x="30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7"/>
            <p:cNvSpPr/>
            <p:nvPr/>
          </p:nvSpPr>
          <p:spPr>
            <a:xfrm>
              <a:off x="3268918" y="1582804"/>
              <a:ext cx="83210" cy="20674"/>
            </a:xfrm>
            <a:custGeom>
              <a:avLst/>
              <a:gdLst/>
              <a:ahLst/>
              <a:cxnLst/>
              <a:rect l="l" t="t" r="r" b="b"/>
              <a:pathLst>
                <a:path w="3083" h="766" extrusionOk="0">
                  <a:moveTo>
                    <a:pt x="0" y="1"/>
                  </a:moveTo>
                  <a:lnTo>
                    <a:pt x="0" y="765"/>
                  </a:lnTo>
                  <a:lnTo>
                    <a:pt x="3082" y="765"/>
                  </a:lnTo>
                  <a:lnTo>
                    <a:pt x="30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" name="Google Shape;782;p37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7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37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37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" name="Google Shape;786;p37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787" name="Google Shape;787;p37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7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7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/>
            </a:r>
            <a:br>
              <a:rPr lang="en-US" dirty="0"/>
            </a:br>
            <a:endParaRPr lang="ar-EG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u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6" name="Google Shape;706;p37"/>
          <p:cNvGrpSpPr/>
          <p:nvPr/>
        </p:nvGrpSpPr>
        <p:grpSpPr>
          <a:xfrm>
            <a:off x="966240" y="1638993"/>
            <a:ext cx="737100" cy="737100"/>
            <a:chOff x="991075" y="1881675"/>
            <a:chExt cx="737100" cy="737100"/>
          </a:xfrm>
        </p:grpSpPr>
        <p:sp>
          <p:nvSpPr>
            <p:cNvPr id="707" name="Google Shape;707;p37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7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" name="Google Shape;709;p37"/>
          <p:cNvGrpSpPr/>
          <p:nvPr/>
        </p:nvGrpSpPr>
        <p:grpSpPr>
          <a:xfrm>
            <a:off x="3547346" y="1638993"/>
            <a:ext cx="737100" cy="737100"/>
            <a:chOff x="991075" y="1881675"/>
            <a:chExt cx="737100" cy="737100"/>
          </a:xfrm>
        </p:grpSpPr>
        <p:sp>
          <p:nvSpPr>
            <p:cNvPr id="710" name="Google Shape;710;p37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7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" name="Google Shape;712;p37"/>
          <p:cNvGrpSpPr/>
          <p:nvPr/>
        </p:nvGrpSpPr>
        <p:grpSpPr>
          <a:xfrm>
            <a:off x="6149176" y="1639018"/>
            <a:ext cx="737100" cy="737100"/>
            <a:chOff x="991075" y="1881675"/>
            <a:chExt cx="737100" cy="737100"/>
          </a:xfrm>
        </p:grpSpPr>
        <p:sp>
          <p:nvSpPr>
            <p:cNvPr id="713" name="Google Shape;713;p37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7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5" name="Google Shape;715;p37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latin typeface="Oswald"/>
                <a:ea typeface="Oswald"/>
                <a:cs typeface="Oswald"/>
                <a:sym typeface="Oswald"/>
              </a:rPr>
              <a:t>E-Commerce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716" name="Google Shape;716;p37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717" name="Google Shape;717;p37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8" name="Google Shape;718;p37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9" name="Google Shape;719;p37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20" name="Google Shape;720;p37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721" name="Google Shape;721;p37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2" name="Google Shape;722;p37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723" name="Google Shape;723;p37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24" name="Google Shape;724;p37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725" name="Google Shape;725;p37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26" name="Google Shape;726;p37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27" name="Google Shape;727;p37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728" name="Google Shape;728;p37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37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31" name="Google Shape;731;p37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4541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 a user</a:t>
            </a:r>
            <a:endParaRPr dirty="0"/>
          </a:p>
        </p:txBody>
      </p:sp>
      <p:sp>
        <p:nvSpPr>
          <p:cNvPr id="732" name="Google Shape;732;p37"/>
          <p:cNvSpPr txBox="1">
            <a:spLocks noGrp="1"/>
          </p:cNvSpPr>
          <p:nvPr>
            <p:ph type="title"/>
          </p:nvPr>
        </p:nvSpPr>
        <p:spPr>
          <a:xfrm>
            <a:off x="891995" y="2553275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Register</a:t>
            </a:r>
            <a:endParaRPr dirty="0"/>
          </a:p>
        </p:txBody>
      </p:sp>
      <p:sp>
        <p:nvSpPr>
          <p:cNvPr id="733" name="Google Shape;733;p37"/>
          <p:cNvSpPr txBox="1">
            <a:spLocks noGrp="1"/>
          </p:cNvSpPr>
          <p:nvPr>
            <p:ph type="subTitle" idx="1"/>
          </p:nvPr>
        </p:nvSpPr>
        <p:spPr>
          <a:xfrm>
            <a:off x="891995" y="3023144"/>
            <a:ext cx="2176200" cy="9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Register on the site using a form with data that is required to be filled it.</a:t>
            </a:r>
            <a:endParaRPr dirty="0"/>
          </a:p>
        </p:txBody>
      </p:sp>
      <p:sp>
        <p:nvSpPr>
          <p:cNvPr id="734" name="Google Shape;734;p37"/>
          <p:cNvSpPr txBox="1">
            <a:spLocks noGrp="1"/>
          </p:cNvSpPr>
          <p:nvPr>
            <p:ph type="title" idx="2"/>
          </p:nvPr>
        </p:nvSpPr>
        <p:spPr>
          <a:xfrm>
            <a:off x="3483900" y="2553275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Browsing</a:t>
            </a:r>
            <a:endParaRPr dirty="0"/>
          </a:p>
        </p:txBody>
      </p:sp>
      <p:sp>
        <p:nvSpPr>
          <p:cNvPr id="735" name="Google Shape;735;p37"/>
          <p:cNvSpPr txBox="1">
            <a:spLocks noGrp="1"/>
          </p:cNvSpPr>
          <p:nvPr>
            <p:ph type="subTitle" idx="3"/>
          </p:nvPr>
        </p:nvSpPr>
        <p:spPr>
          <a:xfrm>
            <a:off x="3483900" y="3023137"/>
            <a:ext cx="2176200" cy="9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Follow up on the products offered by the admin.</a:t>
            </a:r>
            <a:endParaRPr dirty="0"/>
          </a:p>
        </p:txBody>
      </p:sp>
      <p:sp>
        <p:nvSpPr>
          <p:cNvPr id="736" name="Google Shape;736;p37"/>
          <p:cNvSpPr txBox="1">
            <a:spLocks noGrp="1"/>
          </p:cNvSpPr>
          <p:nvPr>
            <p:ph type="title" idx="4"/>
          </p:nvPr>
        </p:nvSpPr>
        <p:spPr>
          <a:xfrm>
            <a:off x="6071355" y="2553300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Booking</a:t>
            </a:r>
            <a:endParaRPr dirty="0"/>
          </a:p>
        </p:txBody>
      </p:sp>
      <p:sp>
        <p:nvSpPr>
          <p:cNvPr id="737" name="Google Shape;737;p37"/>
          <p:cNvSpPr txBox="1">
            <a:spLocks noGrp="1"/>
          </p:cNvSpPr>
          <p:nvPr>
            <p:ph type="subTitle" idx="5"/>
          </p:nvPr>
        </p:nvSpPr>
        <p:spPr>
          <a:xfrm>
            <a:off x="6071355" y="3023162"/>
            <a:ext cx="2176200" cy="9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After seeing the product and the user wants to book a product from it.</a:t>
            </a:r>
            <a:endParaRPr dirty="0"/>
          </a:p>
        </p:txBody>
      </p:sp>
      <p:grpSp>
        <p:nvGrpSpPr>
          <p:cNvPr id="738" name="Google Shape;738;p37"/>
          <p:cNvGrpSpPr/>
          <p:nvPr/>
        </p:nvGrpSpPr>
        <p:grpSpPr>
          <a:xfrm>
            <a:off x="3711400" y="1829222"/>
            <a:ext cx="409009" cy="356642"/>
            <a:chOff x="4367550" y="2156499"/>
            <a:chExt cx="409009" cy="356642"/>
          </a:xfrm>
        </p:grpSpPr>
        <p:sp>
          <p:nvSpPr>
            <p:cNvPr id="739" name="Google Shape;739;p37"/>
            <p:cNvSpPr/>
            <p:nvPr/>
          </p:nvSpPr>
          <p:spPr>
            <a:xfrm>
              <a:off x="4555118" y="2242676"/>
              <a:ext cx="221441" cy="270465"/>
            </a:xfrm>
            <a:custGeom>
              <a:avLst/>
              <a:gdLst/>
              <a:ahLst/>
              <a:cxnLst/>
              <a:rect l="l" t="t" r="r" b="b"/>
              <a:pathLst>
                <a:path w="7742" h="9456" extrusionOk="0">
                  <a:moveTo>
                    <a:pt x="1" y="1"/>
                  </a:moveTo>
                  <a:lnTo>
                    <a:pt x="580" y="9456"/>
                  </a:lnTo>
                  <a:lnTo>
                    <a:pt x="7741" y="9456"/>
                  </a:lnTo>
                  <a:lnTo>
                    <a:pt x="7741" y="4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7"/>
            <p:cNvSpPr/>
            <p:nvPr/>
          </p:nvSpPr>
          <p:spPr>
            <a:xfrm>
              <a:off x="4367550" y="2242676"/>
              <a:ext cx="204193" cy="270465"/>
            </a:xfrm>
            <a:custGeom>
              <a:avLst/>
              <a:gdLst/>
              <a:ahLst/>
              <a:cxnLst/>
              <a:rect l="l" t="t" r="r" b="b"/>
              <a:pathLst>
                <a:path w="7139" h="9456" extrusionOk="0">
                  <a:moveTo>
                    <a:pt x="7138" y="1"/>
                  </a:moveTo>
                  <a:lnTo>
                    <a:pt x="0" y="464"/>
                  </a:lnTo>
                  <a:lnTo>
                    <a:pt x="0" y="9456"/>
                  </a:lnTo>
                  <a:lnTo>
                    <a:pt x="7138" y="9456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7"/>
            <p:cNvSpPr/>
            <p:nvPr/>
          </p:nvSpPr>
          <p:spPr>
            <a:xfrm>
              <a:off x="4555118" y="2156499"/>
              <a:ext cx="221441" cy="99479"/>
            </a:xfrm>
            <a:custGeom>
              <a:avLst/>
              <a:gdLst/>
              <a:ahLst/>
              <a:cxnLst/>
              <a:rect l="l" t="t" r="r" b="b"/>
              <a:pathLst>
                <a:path w="7742" h="3478" extrusionOk="0">
                  <a:moveTo>
                    <a:pt x="580" y="1"/>
                  </a:moveTo>
                  <a:lnTo>
                    <a:pt x="1" y="1739"/>
                  </a:lnTo>
                  <a:lnTo>
                    <a:pt x="580" y="3477"/>
                  </a:lnTo>
                  <a:lnTo>
                    <a:pt x="7741" y="3477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7"/>
            <p:cNvSpPr/>
            <p:nvPr/>
          </p:nvSpPr>
          <p:spPr>
            <a:xfrm>
              <a:off x="4367550" y="2156499"/>
              <a:ext cx="204193" cy="99479"/>
            </a:xfrm>
            <a:custGeom>
              <a:avLst/>
              <a:gdLst/>
              <a:ahLst/>
              <a:cxnLst/>
              <a:rect l="l" t="t" r="r" b="b"/>
              <a:pathLst>
                <a:path w="7139" h="3478" extrusionOk="0">
                  <a:moveTo>
                    <a:pt x="0" y="1"/>
                  </a:moveTo>
                  <a:lnTo>
                    <a:pt x="0" y="3477"/>
                  </a:lnTo>
                  <a:lnTo>
                    <a:pt x="7138" y="3477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7"/>
            <p:cNvSpPr/>
            <p:nvPr/>
          </p:nvSpPr>
          <p:spPr>
            <a:xfrm>
              <a:off x="4405991" y="2195626"/>
              <a:ext cx="25227" cy="21881"/>
            </a:xfrm>
            <a:custGeom>
              <a:avLst/>
              <a:gdLst/>
              <a:ahLst/>
              <a:cxnLst/>
              <a:rect l="l" t="t" r="r" b="b"/>
              <a:pathLst>
                <a:path w="882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7"/>
            <p:cNvSpPr/>
            <p:nvPr/>
          </p:nvSpPr>
          <p:spPr>
            <a:xfrm>
              <a:off x="4455700" y="2195626"/>
              <a:ext cx="27859" cy="21881"/>
            </a:xfrm>
            <a:custGeom>
              <a:avLst/>
              <a:gdLst/>
              <a:ahLst/>
              <a:cxnLst/>
              <a:rect l="l" t="t" r="r" b="b"/>
              <a:pathLst>
                <a:path w="974" h="765" extrusionOk="0">
                  <a:moveTo>
                    <a:pt x="1" y="0"/>
                  </a:moveTo>
                  <a:lnTo>
                    <a:pt x="1" y="765"/>
                  </a:lnTo>
                  <a:lnTo>
                    <a:pt x="974" y="765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7"/>
            <p:cNvSpPr/>
            <p:nvPr/>
          </p:nvSpPr>
          <p:spPr>
            <a:xfrm>
              <a:off x="4508069" y="2195626"/>
              <a:ext cx="25227" cy="21881"/>
            </a:xfrm>
            <a:custGeom>
              <a:avLst/>
              <a:gdLst/>
              <a:ahLst/>
              <a:cxnLst/>
              <a:rect l="l" t="t" r="r" b="b"/>
              <a:pathLst>
                <a:path w="882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7"/>
            <p:cNvSpPr/>
            <p:nvPr/>
          </p:nvSpPr>
          <p:spPr>
            <a:xfrm>
              <a:off x="4555118" y="2333486"/>
              <a:ext cx="143871" cy="102111"/>
            </a:xfrm>
            <a:custGeom>
              <a:avLst/>
              <a:gdLst/>
              <a:ahLst/>
              <a:cxnLst/>
              <a:rect l="l" t="t" r="r" b="b"/>
              <a:pathLst>
                <a:path w="5030" h="3570" extrusionOk="0">
                  <a:moveTo>
                    <a:pt x="580" y="0"/>
                  </a:moveTo>
                  <a:lnTo>
                    <a:pt x="1" y="1831"/>
                  </a:lnTo>
                  <a:lnTo>
                    <a:pt x="580" y="3569"/>
                  </a:lnTo>
                  <a:lnTo>
                    <a:pt x="5030" y="3569"/>
                  </a:lnTo>
                  <a:lnTo>
                    <a:pt x="50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7"/>
            <p:cNvSpPr/>
            <p:nvPr/>
          </p:nvSpPr>
          <p:spPr>
            <a:xfrm>
              <a:off x="4445089" y="2333486"/>
              <a:ext cx="126652" cy="102111"/>
            </a:xfrm>
            <a:custGeom>
              <a:avLst/>
              <a:gdLst/>
              <a:ahLst/>
              <a:cxnLst/>
              <a:rect l="l" t="t" r="r" b="b"/>
              <a:pathLst>
                <a:path w="4428" h="3570" extrusionOk="0">
                  <a:moveTo>
                    <a:pt x="1" y="0"/>
                  </a:moveTo>
                  <a:lnTo>
                    <a:pt x="1" y="3569"/>
                  </a:lnTo>
                  <a:lnTo>
                    <a:pt x="4427" y="3569"/>
                  </a:lnTo>
                  <a:lnTo>
                    <a:pt x="44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7"/>
            <p:cNvSpPr/>
            <p:nvPr/>
          </p:nvSpPr>
          <p:spPr>
            <a:xfrm>
              <a:off x="4483529" y="2371926"/>
              <a:ext cx="24570" cy="25227"/>
            </a:xfrm>
            <a:custGeom>
              <a:avLst/>
              <a:gdLst/>
              <a:ahLst/>
              <a:cxnLst/>
              <a:rect l="l" t="t" r="r" b="b"/>
              <a:pathLst>
                <a:path w="859" h="882" extrusionOk="0">
                  <a:moveTo>
                    <a:pt x="1" y="1"/>
                  </a:moveTo>
                  <a:lnTo>
                    <a:pt x="1" y="881"/>
                  </a:lnTo>
                  <a:lnTo>
                    <a:pt x="858" y="881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7"/>
            <p:cNvSpPr/>
            <p:nvPr/>
          </p:nvSpPr>
          <p:spPr>
            <a:xfrm>
              <a:off x="4533267" y="2371926"/>
              <a:ext cx="24541" cy="25227"/>
            </a:xfrm>
            <a:custGeom>
              <a:avLst/>
              <a:gdLst/>
              <a:ahLst/>
              <a:cxnLst/>
              <a:rect l="l" t="t" r="r" b="b"/>
              <a:pathLst>
                <a:path w="858" h="882" extrusionOk="0">
                  <a:moveTo>
                    <a:pt x="0" y="1"/>
                  </a:moveTo>
                  <a:lnTo>
                    <a:pt x="0" y="881"/>
                  </a:lnTo>
                  <a:lnTo>
                    <a:pt x="858" y="881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7"/>
            <p:cNvSpPr/>
            <p:nvPr/>
          </p:nvSpPr>
          <p:spPr>
            <a:xfrm>
              <a:off x="4585608" y="2371926"/>
              <a:ext cx="25227" cy="25227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1" y="1"/>
                  </a:moveTo>
                  <a:lnTo>
                    <a:pt x="1" y="881"/>
                  </a:lnTo>
                  <a:lnTo>
                    <a:pt x="882" y="881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7"/>
            <p:cNvSpPr/>
            <p:nvPr/>
          </p:nvSpPr>
          <p:spPr>
            <a:xfrm>
              <a:off x="4635345" y="2371926"/>
              <a:ext cx="25199" cy="25227"/>
            </a:xfrm>
            <a:custGeom>
              <a:avLst/>
              <a:gdLst/>
              <a:ahLst/>
              <a:cxnLst/>
              <a:rect l="l" t="t" r="r" b="b"/>
              <a:pathLst>
                <a:path w="881" h="882" extrusionOk="0">
                  <a:moveTo>
                    <a:pt x="0" y="1"/>
                  </a:moveTo>
                  <a:lnTo>
                    <a:pt x="0" y="881"/>
                  </a:lnTo>
                  <a:lnTo>
                    <a:pt x="881" y="881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" name="Google Shape;752;p37"/>
          <p:cNvGrpSpPr/>
          <p:nvPr/>
        </p:nvGrpSpPr>
        <p:grpSpPr>
          <a:xfrm>
            <a:off x="6313214" y="1829247"/>
            <a:ext cx="409037" cy="356642"/>
            <a:chOff x="8245271" y="1357987"/>
            <a:chExt cx="409037" cy="356642"/>
          </a:xfrm>
        </p:grpSpPr>
        <p:sp>
          <p:nvSpPr>
            <p:cNvPr id="753" name="Google Shape;753;p37"/>
            <p:cNvSpPr/>
            <p:nvPr/>
          </p:nvSpPr>
          <p:spPr>
            <a:xfrm>
              <a:off x="8432868" y="1444163"/>
              <a:ext cx="221441" cy="270465"/>
            </a:xfrm>
            <a:custGeom>
              <a:avLst/>
              <a:gdLst/>
              <a:ahLst/>
              <a:cxnLst/>
              <a:rect l="l" t="t" r="r" b="b"/>
              <a:pathLst>
                <a:path w="7742" h="9456" extrusionOk="0">
                  <a:moveTo>
                    <a:pt x="1" y="1"/>
                  </a:moveTo>
                  <a:lnTo>
                    <a:pt x="580" y="9456"/>
                  </a:lnTo>
                  <a:lnTo>
                    <a:pt x="7741" y="9456"/>
                  </a:lnTo>
                  <a:lnTo>
                    <a:pt x="7741" y="4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7"/>
            <p:cNvSpPr/>
            <p:nvPr/>
          </p:nvSpPr>
          <p:spPr>
            <a:xfrm>
              <a:off x="8245271" y="1444163"/>
              <a:ext cx="204193" cy="270465"/>
            </a:xfrm>
            <a:custGeom>
              <a:avLst/>
              <a:gdLst/>
              <a:ahLst/>
              <a:cxnLst/>
              <a:rect l="l" t="t" r="r" b="b"/>
              <a:pathLst>
                <a:path w="7139" h="9456" extrusionOk="0">
                  <a:moveTo>
                    <a:pt x="7139" y="1"/>
                  </a:moveTo>
                  <a:lnTo>
                    <a:pt x="1" y="464"/>
                  </a:lnTo>
                  <a:lnTo>
                    <a:pt x="1" y="9456"/>
                  </a:lnTo>
                  <a:lnTo>
                    <a:pt x="7139" y="9456"/>
                  </a:lnTo>
                  <a:lnTo>
                    <a:pt x="71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7"/>
            <p:cNvSpPr/>
            <p:nvPr/>
          </p:nvSpPr>
          <p:spPr>
            <a:xfrm>
              <a:off x="8432868" y="1357987"/>
              <a:ext cx="221441" cy="99479"/>
            </a:xfrm>
            <a:custGeom>
              <a:avLst/>
              <a:gdLst/>
              <a:ahLst/>
              <a:cxnLst/>
              <a:rect l="l" t="t" r="r" b="b"/>
              <a:pathLst>
                <a:path w="7742" h="3478" extrusionOk="0">
                  <a:moveTo>
                    <a:pt x="580" y="1"/>
                  </a:moveTo>
                  <a:lnTo>
                    <a:pt x="1" y="1739"/>
                  </a:lnTo>
                  <a:lnTo>
                    <a:pt x="580" y="3477"/>
                  </a:lnTo>
                  <a:lnTo>
                    <a:pt x="7741" y="3477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7"/>
            <p:cNvSpPr/>
            <p:nvPr/>
          </p:nvSpPr>
          <p:spPr>
            <a:xfrm>
              <a:off x="8245271" y="1357987"/>
              <a:ext cx="204193" cy="99479"/>
            </a:xfrm>
            <a:custGeom>
              <a:avLst/>
              <a:gdLst/>
              <a:ahLst/>
              <a:cxnLst/>
              <a:rect l="l" t="t" r="r" b="b"/>
              <a:pathLst>
                <a:path w="7139" h="3478" extrusionOk="0">
                  <a:moveTo>
                    <a:pt x="1" y="1"/>
                  </a:moveTo>
                  <a:lnTo>
                    <a:pt x="1" y="3477"/>
                  </a:lnTo>
                  <a:lnTo>
                    <a:pt x="7139" y="3477"/>
                  </a:lnTo>
                  <a:lnTo>
                    <a:pt x="71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7"/>
            <p:cNvSpPr/>
            <p:nvPr/>
          </p:nvSpPr>
          <p:spPr>
            <a:xfrm>
              <a:off x="8283740" y="1397114"/>
              <a:ext cx="25199" cy="21881"/>
            </a:xfrm>
            <a:custGeom>
              <a:avLst/>
              <a:gdLst/>
              <a:ahLst/>
              <a:cxnLst/>
              <a:rect l="l" t="t" r="r" b="b"/>
              <a:pathLst>
                <a:path w="881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7"/>
            <p:cNvSpPr/>
            <p:nvPr/>
          </p:nvSpPr>
          <p:spPr>
            <a:xfrm>
              <a:off x="8333450" y="1397114"/>
              <a:ext cx="27859" cy="21881"/>
            </a:xfrm>
            <a:custGeom>
              <a:avLst/>
              <a:gdLst/>
              <a:ahLst/>
              <a:cxnLst/>
              <a:rect l="l" t="t" r="r" b="b"/>
              <a:pathLst>
                <a:path w="974" h="765" extrusionOk="0">
                  <a:moveTo>
                    <a:pt x="0" y="0"/>
                  </a:moveTo>
                  <a:lnTo>
                    <a:pt x="0" y="765"/>
                  </a:lnTo>
                  <a:lnTo>
                    <a:pt x="974" y="765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7"/>
            <p:cNvSpPr/>
            <p:nvPr/>
          </p:nvSpPr>
          <p:spPr>
            <a:xfrm>
              <a:off x="8385819" y="1397114"/>
              <a:ext cx="25199" cy="21881"/>
            </a:xfrm>
            <a:custGeom>
              <a:avLst/>
              <a:gdLst/>
              <a:ahLst/>
              <a:cxnLst/>
              <a:rect l="l" t="t" r="r" b="b"/>
              <a:pathLst>
                <a:path w="881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7"/>
            <p:cNvSpPr/>
            <p:nvPr/>
          </p:nvSpPr>
          <p:spPr>
            <a:xfrm>
              <a:off x="8333450" y="1510462"/>
              <a:ext cx="77570" cy="151822"/>
            </a:xfrm>
            <a:custGeom>
              <a:avLst/>
              <a:gdLst/>
              <a:ahLst/>
              <a:cxnLst/>
              <a:rect l="l" t="t" r="r" b="b"/>
              <a:pathLst>
                <a:path w="2712" h="5308" extrusionOk="0">
                  <a:moveTo>
                    <a:pt x="2040" y="0"/>
                  </a:moveTo>
                  <a:lnTo>
                    <a:pt x="0" y="2688"/>
                  </a:lnTo>
                  <a:lnTo>
                    <a:pt x="2040" y="5307"/>
                  </a:lnTo>
                  <a:lnTo>
                    <a:pt x="2712" y="4728"/>
                  </a:lnTo>
                  <a:lnTo>
                    <a:pt x="1066" y="2688"/>
                  </a:lnTo>
                  <a:lnTo>
                    <a:pt x="2712" y="579"/>
                  </a:lnTo>
                  <a:lnTo>
                    <a:pt x="2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7"/>
            <p:cNvSpPr/>
            <p:nvPr/>
          </p:nvSpPr>
          <p:spPr>
            <a:xfrm>
              <a:off x="8488555" y="1510462"/>
              <a:ext cx="76912" cy="151822"/>
            </a:xfrm>
            <a:custGeom>
              <a:avLst/>
              <a:gdLst/>
              <a:ahLst/>
              <a:cxnLst/>
              <a:rect l="l" t="t" r="r" b="b"/>
              <a:pathLst>
                <a:path w="2689" h="5308" extrusionOk="0">
                  <a:moveTo>
                    <a:pt x="672" y="0"/>
                  </a:moveTo>
                  <a:lnTo>
                    <a:pt x="0" y="579"/>
                  </a:lnTo>
                  <a:lnTo>
                    <a:pt x="1623" y="2688"/>
                  </a:lnTo>
                  <a:lnTo>
                    <a:pt x="0" y="4728"/>
                  </a:lnTo>
                  <a:lnTo>
                    <a:pt x="672" y="5307"/>
                  </a:lnTo>
                  <a:lnTo>
                    <a:pt x="2689" y="2688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7"/>
            <p:cNvSpPr/>
            <p:nvPr/>
          </p:nvSpPr>
          <p:spPr>
            <a:xfrm>
              <a:off x="8438846" y="1510462"/>
              <a:ext cx="21881" cy="151822"/>
            </a:xfrm>
            <a:custGeom>
              <a:avLst/>
              <a:gdLst/>
              <a:ahLst/>
              <a:cxnLst/>
              <a:rect l="l" t="t" r="r" b="b"/>
              <a:pathLst>
                <a:path w="765" h="5308" extrusionOk="0">
                  <a:moveTo>
                    <a:pt x="0" y="0"/>
                  </a:moveTo>
                  <a:lnTo>
                    <a:pt x="0" y="5307"/>
                  </a:lnTo>
                  <a:lnTo>
                    <a:pt x="765" y="5307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37"/>
          <p:cNvGrpSpPr/>
          <p:nvPr/>
        </p:nvGrpSpPr>
        <p:grpSpPr>
          <a:xfrm>
            <a:off x="1130288" y="1832203"/>
            <a:ext cx="408999" cy="350681"/>
            <a:chOff x="3159447" y="1439568"/>
            <a:chExt cx="385957" cy="330924"/>
          </a:xfrm>
        </p:grpSpPr>
        <p:sp>
          <p:nvSpPr>
            <p:cNvPr id="764" name="Google Shape;764;p37"/>
            <p:cNvSpPr/>
            <p:nvPr/>
          </p:nvSpPr>
          <p:spPr>
            <a:xfrm>
              <a:off x="3336474" y="1439568"/>
              <a:ext cx="208930" cy="221453"/>
            </a:xfrm>
            <a:custGeom>
              <a:avLst/>
              <a:gdLst/>
              <a:ahLst/>
              <a:cxnLst/>
              <a:rect l="l" t="t" r="r" b="b"/>
              <a:pathLst>
                <a:path w="7741" h="8205" extrusionOk="0">
                  <a:moveTo>
                    <a:pt x="579" y="1"/>
                  </a:moveTo>
                  <a:lnTo>
                    <a:pt x="0" y="8205"/>
                  </a:lnTo>
                  <a:lnTo>
                    <a:pt x="7741" y="7718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7"/>
            <p:cNvSpPr/>
            <p:nvPr/>
          </p:nvSpPr>
          <p:spPr>
            <a:xfrm>
              <a:off x="3159447" y="1439568"/>
              <a:ext cx="192682" cy="221453"/>
            </a:xfrm>
            <a:custGeom>
              <a:avLst/>
              <a:gdLst/>
              <a:ahLst/>
              <a:cxnLst/>
              <a:rect l="l" t="t" r="r" b="b"/>
              <a:pathLst>
                <a:path w="7139" h="8205" extrusionOk="0">
                  <a:moveTo>
                    <a:pt x="1" y="1"/>
                  </a:moveTo>
                  <a:lnTo>
                    <a:pt x="1" y="7718"/>
                  </a:lnTo>
                  <a:lnTo>
                    <a:pt x="7138" y="8205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7"/>
            <p:cNvSpPr/>
            <p:nvPr/>
          </p:nvSpPr>
          <p:spPr>
            <a:xfrm>
              <a:off x="3336474" y="1694785"/>
              <a:ext cx="78190" cy="62563"/>
            </a:xfrm>
            <a:custGeom>
              <a:avLst/>
              <a:gdLst/>
              <a:ahLst/>
              <a:cxnLst/>
              <a:rect l="l" t="t" r="r" b="b"/>
              <a:pathLst>
                <a:path w="2897" h="2318" extrusionOk="0">
                  <a:moveTo>
                    <a:pt x="0" y="0"/>
                  </a:moveTo>
                  <a:lnTo>
                    <a:pt x="579" y="2318"/>
                  </a:lnTo>
                  <a:lnTo>
                    <a:pt x="2897" y="2318"/>
                  </a:lnTo>
                  <a:lnTo>
                    <a:pt x="2897" y="5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7"/>
            <p:cNvSpPr/>
            <p:nvPr/>
          </p:nvSpPr>
          <p:spPr>
            <a:xfrm>
              <a:off x="3289538" y="1694785"/>
              <a:ext cx="62590" cy="62563"/>
            </a:xfrm>
            <a:custGeom>
              <a:avLst/>
              <a:gdLst/>
              <a:ahLst/>
              <a:cxnLst/>
              <a:rect l="l" t="t" r="r" b="b"/>
              <a:pathLst>
                <a:path w="2319" h="2318" extrusionOk="0">
                  <a:moveTo>
                    <a:pt x="2318" y="0"/>
                  </a:moveTo>
                  <a:lnTo>
                    <a:pt x="1" y="579"/>
                  </a:lnTo>
                  <a:lnTo>
                    <a:pt x="1" y="2318"/>
                  </a:lnTo>
                  <a:lnTo>
                    <a:pt x="2318" y="2318"/>
                  </a:lnTo>
                  <a:lnTo>
                    <a:pt x="2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7"/>
            <p:cNvSpPr/>
            <p:nvPr/>
          </p:nvSpPr>
          <p:spPr>
            <a:xfrm>
              <a:off x="3344598" y="1746687"/>
              <a:ext cx="106988" cy="23805"/>
            </a:xfrm>
            <a:custGeom>
              <a:avLst/>
              <a:gdLst/>
              <a:ahLst/>
              <a:cxnLst/>
              <a:rect l="l" t="t" r="r" b="b"/>
              <a:pathLst>
                <a:path w="3964" h="882" extrusionOk="0">
                  <a:moveTo>
                    <a:pt x="278" y="1"/>
                  </a:moveTo>
                  <a:lnTo>
                    <a:pt x="0" y="395"/>
                  </a:lnTo>
                  <a:lnTo>
                    <a:pt x="278" y="881"/>
                  </a:lnTo>
                  <a:lnTo>
                    <a:pt x="3963" y="881"/>
                  </a:lnTo>
                  <a:lnTo>
                    <a:pt x="39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7"/>
            <p:cNvSpPr/>
            <p:nvPr/>
          </p:nvSpPr>
          <p:spPr>
            <a:xfrm>
              <a:off x="3253264" y="1746687"/>
              <a:ext cx="98864" cy="23805"/>
            </a:xfrm>
            <a:custGeom>
              <a:avLst/>
              <a:gdLst/>
              <a:ahLst/>
              <a:cxnLst/>
              <a:rect l="l" t="t" r="r" b="b"/>
              <a:pathLst>
                <a:path w="3663" h="882" extrusionOk="0">
                  <a:moveTo>
                    <a:pt x="1" y="1"/>
                  </a:moveTo>
                  <a:lnTo>
                    <a:pt x="1" y="881"/>
                  </a:lnTo>
                  <a:lnTo>
                    <a:pt x="3662" y="881"/>
                  </a:lnTo>
                  <a:lnTo>
                    <a:pt x="36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7"/>
            <p:cNvSpPr/>
            <p:nvPr/>
          </p:nvSpPr>
          <p:spPr>
            <a:xfrm>
              <a:off x="3336474" y="1647850"/>
              <a:ext cx="208930" cy="62590"/>
            </a:xfrm>
            <a:custGeom>
              <a:avLst/>
              <a:gdLst/>
              <a:ahLst/>
              <a:cxnLst/>
              <a:rect l="l" t="t" r="r" b="b"/>
              <a:pathLst>
                <a:path w="7741" h="2319" extrusionOk="0">
                  <a:moveTo>
                    <a:pt x="579" y="1"/>
                  </a:moveTo>
                  <a:lnTo>
                    <a:pt x="0" y="1160"/>
                  </a:lnTo>
                  <a:lnTo>
                    <a:pt x="579" y="2318"/>
                  </a:lnTo>
                  <a:lnTo>
                    <a:pt x="7741" y="2318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7"/>
            <p:cNvSpPr/>
            <p:nvPr/>
          </p:nvSpPr>
          <p:spPr>
            <a:xfrm>
              <a:off x="3159447" y="1647850"/>
              <a:ext cx="192682" cy="62590"/>
            </a:xfrm>
            <a:custGeom>
              <a:avLst/>
              <a:gdLst/>
              <a:ahLst/>
              <a:cxnLst/>
              <a:rect l="l" t="t" r="r" b="b"/>
              <a:pathLst>
                <a:path w="7139" h="2319" extrusionOk="0">
                  <a:moveTo>
                    <a:pt x="1" y="1"/>
                  </a:moveTo>
                  <a:lnTo>
                    <a:pt x="1" y="2318"/>
                  </a:lnTo>
                  <a:lnTo>
                    <a:pt x="7138" y="2318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7"/>
            <p:cNvSpPr/>
            <p:nvPr/>
          </p:nvSpPr>
          <p:spPr>
            <a:xfrm>
              <a:off x="3365245" y="1533385"/>
              <a:ext cx="143263" cy="23184"/>
            </a:xfrm>
            <a:custGeom>
              <a:avLst/>
              <a:gdLst/>
              <a:ahLst/>
              <a:cxnLst/>
              <a:rect l="l" t="t" r="r" b="b"/>
              <a:pathLst>
                <a:path w="5308" h="859" extrusionOk="0">
                  <a:moveTo>
                    <a:pt x="0" y="1"/>
                  </a:moveTo>
                  <a:lnTo>
                    <a:pt x="0" y="858"/>
                  </a:lnTo>
                  <a:lnTo>
                    <a:pt x="5307" y="858"/>
                  </a:lnTo>
                  <a:lnTo>
                    <a:pt x="53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7"/>
            <p:cNvSpPr/>
            <p:nvPr/>
          </p:nvSpPr>
          <p:spPr>
            <a:xfrm>
              <a:off x="3195721" y="1533385"/>
              <a:ext cx="143263" cy="23184"/>
            </a:xfrm>
            <a:custGeom>
              <a:avLst/>
              <a:gdLst/>
              <a:ahLst/>
              <a:cxnLst/>
              <a:rect l="l" t="t" r="r" b="b"/>
              <a:pathLst>
                <a:path w="5308" h="859" extrusionOk="0">
                  <a:moveTo>
                    <a:pt x="1" y="1"/>
                  </a:moveTo>
                  <a:lnTo>
                    <a:pt x="1" y="858"/>
                  </a:lnTo>
                  <a:lnTo>
                    <a:pt x="5308" y="858"/>
                  </a:lnTo>
                  <a:lnTo>
                    <a:pt x="53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7"/>
            <p:cNvSpPr/>
            <p:nvPr/>
          </p:nvSpPr>
          <p:spPr>
            <a:xfrm>
              <a:off x="3195721" y="1486476"/>
              <a:ext cx="46936" cy="23184"/>
            </a:xfrm>
            <a:custGeom>
              <a:avLst/>
              <a:gdLst/>
              <a:ahLst/>
              <a:cxnLst/>
              <a:rect l="l" t="t" r="r" b="b"/>
              <a:pathLst>
                <a:path w="1739" h="859" extrusionOk="0">
                  <a:moveTo>
                    <a:pt x="1" y="1"/>
                  </a:moveTo>
                  <a:lnTo>
                    <a:pt x="1" y="858"/>
                  </a:lnTo>
                  <a:lnTo>
                    <a:pt x="1739" y="858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7"/>
            <p:cNvSpPr/>
            <p:nvPr/>
          </p:nvSpPr>
          <p:spPr>
            <a:xfrm>
              <a:off x="3461573" y="1486476"/>
              <a:ext cx="46936" cy="23184"/>
            </a:xfrm>
            <a:custGeom>
              <a:avLst/>
              <a:gdLst/>
              <a:ahLst/>
              <a:cxnLst/>
              <a:rect l="l" t="t" r="r" b="b"/>
              <a:pathLst>
                <a:path w="1739" h="859" extrusionOk="0">
                  <a:moveTo>
                    <a:pt x="0" y="1"/>
                  </a:moveTo>
                  <a:lnTo>
                    <a:pt x="0" y="858"/>
                  </a:lnTo>
                  <a:lnTo>
                    <a:pt x="1738" y="858"/>
                  </a:lnTo>
                  <a:lnTo>
                    <a:pt x="17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7"/>
            <p:cNvSpPr/>
            <p:nvPr/>
          </p:nvSpPr>
          <p:spPr>
            <a:xfrm>
              <a:off x="3195721" y="1582804"/>
              <a:ext cx="46936" cy="20674"/>
            </a:xfrm>
            <a:custGeom>
              <a:avLst/>
              <a:gdLst/>
              <a:ahLst/>
              <a:cxnLst/>
              <a:rect l="l" t="t" r="r" b="b"/>
              <a:pathLst>
                <a:path w="1739" h="766" extrusionOk="0">
                  <a:moveTo>
                    <a:pt x="1" y="1"/>
                  </a:moveTo>
                  <a:lnTo>
                    <a:pt x="1" y="765"/>
                  </a:lnTo>
                  <a:lnTo>
                    <a:pt x="1739" y="765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7"/>
            <p:cNvSpPr/>
            <p:nvPr/>
          </p:nvSpPr>
          <p:spPr>
            <a:xfrm>
              <a:off x="3461573" y="1582804"/>
              <a:ext cx="46936" cy="20674"/>
            </a:xfrm>
            <a:custGeom>
              <a:avLst/>
              <a:gdLst/>
              <a:ahLst/>
              <a:cxnLst/>
              <a:rect l="l" t="t" r="r" b="b"/>
              <a:pathLst>
                <a:path w="1739" h="766" extrusionOk="0">
                  <a:moveTo>
                    <a:pt x="0" y="1"/>
                  </a:moveTo>
                  <a:lnTo>
                    <a:pt x="0" y="765"/>
                  </a:lnTo>
                  <a:lnTo>
                    <a:pt x="1738" y="765"/>
                  </a:lnTo>
                  <a:lnTo>
                    <a:pt x="17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7"/>
            <p:cNvSpPr/>
            <p:nvPr/>
          </p:nvSpPr>
          <p:spPr>
            <a:xfrm>
              <a:off x="3344598" y="1486476"/>
              <a:ext cx="91334" cy="23184"/>
            </a:xfrm>
            <a:custGeom>
              <a:avLst/>
              <a:gdLst/>
              <a:ahLst/>
              <a:cxnLst/>
              <a:rect l="l" t="t" r="r" b="b"/>
              <a:pathLst>
                <a:path w="3384" h="859" extrusionOk="0">
                  <a:moveTo>
                    <a:pt x="278" y="1"/>
                  </a:moveTo>
                  <a:lnTo>
                    <a:pt x="0" y="372"/>
                  </a:lnTo>
                  <a:lnTo>
                    <a:pt x="278" y="858"/>
                  </a:lnTo>
                  <a:lnTo>
                    <a:pt x="3384" y="858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7"/>
            <p:cNvSpPr/>
            <p:nvPr/>
          </p:nvSpPr>
          <p:spPr>
            <a:xfrm>
              <a:off x="3344598" y="1582804"/>
              <a:ext cx="91334" cy="20674"/>
            </a:xfrm>
            <a:custGeom>
              <a:avLst/>
              <a:gdLst/>
              <a:ahLst/>
              <a:cxnLst/>
              <a:rect l="l" t="t" r="r" b="b"/>
              <a:pathLst>
                <a:path w="3384" h="766" extrusionOk="0">
                  <a:moveTo>
                    <a:pt x="278" y="1"/>
                  </a:moveTo>
                  <a:lnTo>
                    <a:pt x="0" y="372"/>
                  </a:lnTo>
                  <a:lnTo>
                    <a:pt x="278" y="765"/>
                  </a:lnTo>
                  <a:lnTo>
                    <a:pt x="3384" y="765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7"/>
            <p:cNvSpPr/>
            <p:nvPr/>
          </p:nvSpPr>
          <p:spPr>
            <a:xfrm>
              <a:off x="3268918" y="1486476"/>
              <a:ext cx="83210" cy="23184"/>
            </a:xfrm>
            <a:custGeom>
              <a:avLst/>
              <a:gdLst/>
              <a:ahLst/>
              <a:cxnLst/>
              <a:rect l="l" t="t" r="r" b="b"/>
              <a:pathLst>
                <a:path w="3083" h="859" extrusionOk="0">
                  <a:moveTo>
                    <a:pt x="0" y="1"/>
                  </a:moveTo>
                  <a:lnTo>
                    <a:pt x="0" y="858"/>
                  </a:lnTo>
                  <a:lnTo>
                    <a:pt x="3082" y="858"/>
                  </a:lnTo>
                  <a:lnTo>
                    <a:pt x="30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7"/>
            <p:cNvSpPr/>
            <p:nvPr/>
          </p:nvSpPr>
          <p:spPr>
            <a:xfrm>
              <a:off x="3268918" y="1582804"/>
              <a:ext cx="83210" cy="20674"/>
            </a:xfrm>
            <a:custGeom>
              <a:avLst/>
              <a:gdLst/>
              <a:ahLst/>
              <a:cxnLst/>
              <a:rect l="l" t="t" r="r" b="b"/>
              <a:pathLst>
                <a:path w="3083" h="766" extrusionOk="0">
                  <a:moveTo>
                    <a:pt x="0" y="1"/>
                  </a:moveTo>
                  <a:lnTo>
                    <a:pt x="0" y="765"/>
                  </a:lnTo>
                  <a:lnTo>
                    <a:pt x="3082" y="765"/>
                  </a:lnTo>
                  <a:lnTo>
                    <a:pt x="30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" name="Google Shape;782;p37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7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37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37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" name="Google Shape;786;p37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787" name="Google Shape;787;p37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7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7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/>
            </a:r>
            <a:br>
              <a:rPr lang="en-US" dirty="0"/>
            </a:br>
            <a:endParaRPr lang="ar-EG" dirty="0"/>
          </a:p>
        </p:txBody>
      </p:sp>
    </p:spTree>
    <p:extLst>
      <p:ext uri="{BB962C8B-B14F-4D97-AF65-F5344CB8AC3E}">
        <p14:creationId xmlns:p14="http://schemas.microsoft.com/office/powerpoint/2010/main" val="2611313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u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ow to Code Workshop by Slidesgo">
  <a:themeElements>
    <a:clrScheme name="Simple Light">
      <a:dk1>
        <a:srgbClr val="1E1E2C"/>
      </a:dk1>
      <a:lt1>
        <a:srgbClr val="FFFFFF"/>
      </a:lt1>
      <a:dk2>
        <a:srgbClr val="E2E2E2"/>
      </a:dk2>
      <a:lt2>
        <a:srgbClr val="FFEA7D"/>
      </a:lt2>
      <a:accent1>
        <a:srgbClr val="E5A083"/>
      </a:accent1>
      <a:accent2>
        <a:srgbClr val="E07A88"/>
      </a:accent2>
      <a:accent3>
        <a:srgbClr val="24BFEB"/>
      </a:accent3>
      <a:accent4>
        <a:srgbClr val="0887F2"/>
      </a:accent4>
      <a:accent5>
        <a:srgbClr val="2B218D"/>
      </a:accent5>
      <a:accent6>
        <a:srgbClr val="7E3BBE"/>
      </a:accent6>
      <a:hlink>
        <a:srgbClr val="E2E2E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421</Words>
  <Application>Microsoft Office PowerPoint</Application>
  <PresentationFormat>On-screen Show (16:9)</PresentationFormat>
  <Paragraphs>81</Paragraphs>
  <Slides>23</Slides>
  <Notes>23</Notes>
  <HiddenSlides>0</HiddenSlides>
  <MMClips>7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3" baseType="lpstr">
      <vt:lpstr>Arial</vt:lpstr>
      <vt:lpstr>Fira Code</vt:lpstr>
      <vt:lpstr>Fira Code Light</vt:lpstr>
      <vt:lpstr>Oswald</vt:lpstr>
      <vt:lpstr>Proxima Nova</vt:lpstr>
      <vt:lpstr>Roboto Condensed Light</vt:lpstr>
      <vt:lpstr>Times New Roman</vt:lpstr>
      <vt:lpstr>Wingdings</vt:lpstr>
      <vt:lpstr>How to Code Workshop by Slidesgo</vt:lpstr>
      <vt:lpstr>Slidesgo Final Pages</vt:lpstr>
      <vt:lpstr>E-Commerce</vt:lpstr>
      <vt:lpstr>Abstract :-</vt:lpstr>
      <vt:lpstr>Website include :-</vt:lpstr>
      <vt:lpstr>Header</vt:lpstr>
      <vt:lpstr> It contains two parts :- </vt:lpstr>
      <vt:lpstr>As an admin</vt:lpstr>
      <vt:lpstr>As a user</vt:lpstr>
      <vt:lpstr>As an Admin</vt:lpstr>
      <vt:lpstr>As a user</vt:lpstr>
      <vt:lpstr>Now, Display the Home page, registeration,login,Addition,updating, Deletion, and Booking</vt:lpstr>
      <vt:lpstr>Home page :-</vt:lpstr>
      <vt:lpstr>Registration :-</vt:lpstr>
      <vt:lpstr>Registration :-</vt:lpstr>
      <vt:lpstr>Login For user :-</vt:lpstr>
      <vt:lpstr>Login For Admin :-</vt:lpstr>
      <vt:lpstr>Login For Admin :-</vt:lpstr>
      <vt:lpstr>Add,Updata,Delete :-</vt:lpstr>
      <vt:lpstr>Add,Updata,Delete :-</vt:lpstr>
      <vt:lpstr>Booking :-</vt:lpstr>
      <vt:lpstr>Booking :-</vt:lpstr>
      <vt:lpstr>Booking :-</vt:lpstr>
      <vt:lpstr>Conclusion :-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E-Commerce</dc:title>
  <cp:lastModifiedBy>Windows User</cp:lastModifiedBy>
  <cp:revision>34</cp:revision>
  <dcterms:modified xsi:type="dcterms:W3CDTF">2022-05-25T08:15:31Z</dcterms:modified>
</cp:coreProperties>
</file>